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304" r:id="rId4"/>
    <p:sldId id="290" r:id="rId5"/>
    <p:sldId id="258" r:id="rId6"/>
    <p:sldId id="259" r:id="rId7"/>
    <p:sldId id="291" r:id="rId8"/>
    <p:sldId id="261" r:id="rId9"/>
    <p:sldId id="273" r:id="rId10"/>
    <p:sldId id="263" r:id="rId11"/>
    <p:sldId id="264" r:id="rId12"/>
    <p:sldId id="271" r:id="rId13"/>
    <p:sldId id="314" r:id="rId14"/>
    <p:sldId id="272" r:id="rId15"/>
    <p:sldId id="270" r:id="rId16"/>
    <p:sldId id="310" r:id="rId17"/>
    <p:sldId id="274" r:id="rId18"/>
    <p:sldId id="276" r:id="rId19"/>
    <p:sldId id="300" r:id="rId20"/>
    <p:sldId id="305" r:id="rId21"/>
    <p:sldId id="265" r:id="rId22"/>
    <p:sldId id="267" r:id="rId23"/>
    <p:sldId id="288" r:id="rId24"/>
    <p:sldId id="303" r:id="rId25"/>
    <p:sldId id="320" r:id="rId26"/>
    <p:sldId id="292" r:id="rId27"/>
    <p:sldId id="307" r:id="rId28"/>
    <p:sldId id="289" r:id="rId29"/>
    <p:sldId id="318" r:id="rId30"/>
    <p:sldId id="319" r:id="rId31"/>
    <p:sldId id="316" r:id="rId32"/>
    <p:sldId id="317" r:id="rId33"/>
    <p:sldId id="309" r:id="rId34"/>
    <p:sldId id="262" r:id="rId35"/>
    <p:sldId id="313" r:id="rId36"/>
    <p:sldId id="278" r:id="rId37"/>
    <p:sldId id="279" r:id="rId38"/>
    <p:sldId id="280" r:id="rId39"/>
    <p:sldId id="315" r:id="rId40"/>
    <p:sldId id="282" r:id="rId41"/>
    <p:sldId id="283" r:id="rId42"/>
    <p:sldId id="284" r:id="rId43"/>
    <p:sldId id="286" r:id="rId44"/>
    <p:sldId id="311" r:id="rId45"/>
    <p:sldId id="295" r:id="rId46"/>
    <p:sldId id="302" r:id="rId47"/>
    <p:sldId id="321" r:id="rId48"/>
    <p:sldId id="266" r:id="rId49"/>
    <p:sldId id="308" r:id="rId50"/>
    <p:sldId id="312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294A40-513F-4A69-A1E4-F17325040213}" v="2148" dt="2023-05-30T08:21:45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98" y="91"/>
      </p:cViewPr>
      <p:guideLst/>
    </p:cSldViewPr>
  </p:slideViewPr>
  <p:outlineViewPr>
    <p:cViewPr>
      <p:scale>
        <a:sx n="33" d="100"/>
        <a:sy n="33" d="100"/>
      </p:scale>
      <p:origin x="0" y="-175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bella Sofia" userId="b5a8c0c0e7b7c2b4" providerId="LiveId" clId="{6219BE1D-4B7D-487F-8514-54CAD2DB081F}"/>
    <pc:docChg chg="addSld modSld">
      <pc:chgData name="Isabella Sofia" userId="b5a8c0c0e7b7c2b4" providerId="LiveId" clId="{6219BE1D-4B7D-487F-8514-54CAD2DB081F}" dt="2023-02-27T14:43:24.821" v="58" actId="20577"/>
      <pc:docMkLst>
        <pc:docMk/>
      </pc:docMkLst>
      <pc:sldChg chg="modSp new mod">
        <pc:chgData name="Isabella Sofia" userId="b5a8c0c0e7b7c2b4" providerId="LiveId" clId="{6219BE1D-4B7D-487F-8514-54CAD2DB081F}" dt="2023-02-27T14:43:24.821" v="58" actId="20577"/>
        <pc:sldMkLst>
          <pc:docMk/>
          <pc:sldMk cId="786241244" sldId="270"/>
        </pc:sldMkLst>
        <pc:spChg chg="mod">
          <ac:chgData name="Isabella Sofia" userId="b5a8c0c0e7b7c2b4" providerId="LiveId" clId="{6219BE1D-4B7D-487F-8514-54CAD2DB081F}" dt="2023-02-27T14:43:24.821" v="58" actId="20577"/>
          <ac:spMkLst>
            <pc:docMk/>
            <pc:sldMk cId="786241244" sldId="270"/>
            <ac:spMk id="2" creationId="{77118746-0A3B-CE1A-6107-25BAA6B5C072}"/>
          </ac:spMkLst>
        </pc:spChg>
      </pc:sldChg>
    </pc:docChg>
  </pc:docChgLst>
  <pc:docChgLst>
    <pc:chgData name="Isabella Sofia" userId="b5a8c0c0e7b7c2b4" providerId="LiveId" clId="{97294A40-513F-4A69-A1E4-F17325040213}"/>
    <pc:docChg chg="undo redo custSel addSld delSld modSld sldOrd modMainMaster">
      <pc:chgData name="Isabella Sofia" userId="b5a8c0c0e7b7c2b4" providerId="LiveId" clId="{97294A40-513F-4A69-A1E4-F17325040213}" dt="2023-05-30T08:22:01.397" v="31416" actId="20577"/>
      <pc:docMkLst>
        <pc:docMk/>
      </pc:docMkLst>
      <pc:sldChg chg="addSp delSp modSp mod setBg setClrOvrMap delDesignElem">
        <pc:chgData name="Isabella Sofia" userId="b5a8c0c0e7b7c2b4" providerId="LiveId" clId="{97294A40-513F-4A69-A1E4-F17325040213}" dt="2023-05-25T07:11:11.563" v="26535" actId="20577"/>
        <pc:sldMkLst>
          <pc:docMk/>
          <pc:sldMk cId="3277035850" sldId="256"/>
        </pc:sldMkLst>
        <pc:spChg chg="del mod">
          <ac:chgData name="Isabella Sofia" userId="b5a8c0c0e7b7c2b4" providerId="LiveId" clId="{97294A40-513F-4A69-A1E4-F17325040213}" dt="2023-05-11T12:45:03.070" v="1381"/>
          <ac:spMkLst>
            <pc:docMk/>
            <pc:sldMk cId="3277035850" sldId="256"/>
            <ac:spMk id="2" creationId="{A779D0B2-97A5-F061-48B2-FED834863AD6}"/>
          </ac:spMkLst>
        </pc:spChg>
        <pc:spChg chg="del mod">
          <ac:chgData name="Isabella Sofia" userId="b5a8c0c0e7b7c2b4" providerId="LiveId" clId="{97294A40-513F-4A69-A1E4-F17325040213}" dt="2023-05-11T12:45:03.070" v="1381"/>
          <ac:spMkLst>
            <pc:docMk/>
            <pc:sldMk cId="3277035850" sldId="256"/>
            <ac:spMk id="3" creationId="{76DCEA8D-6DAA-E7B0-6D05-C0F4A20E3EA6}"/>
          </ac:spMkLst>
        </pc:spChg>
        <pc:spChg chg="add mod">
          <ac:chgData name="Isabella Sofia" userId="b5a8c0c0e7b7c2b4" providerId="LiveId" clId="{97294A40-513F-4A69-A1E4-F17325040213}" dt="2023-05-24T09:37:28.824" v="26419" actId="1076"/>
          <ac:spMkLst>
            <pc:docMk/>
            <pc:sldMk cId="3277035850" sldId="256"/>
            <ac:spMk id="8" creationId="{0998232A-6E2D-2F3E-5335-8005FE245DDE}"/>
          </ac:spMkLst>
        </pc:spChg>
        <pc:spChg chg="add del">
          <ac:chgData name="Isabella Sofia" userId="b5a8c0c0e7b7c2b4" providerId="LiveId" clId="{97294A40-513F-4A69-A1E4-F17325040213}" dt="2023-05-09T11:54:27.519" v="1232" actId="26606"/>
          <ac:spMkLst>
            <pc:docMk/>
            <pc:sldMk cId="3277035850" sldId="256"/>
            <ac:spMk id="8" creationId="{D5B339F4-93B9-4E04-9721-143AD6782EA9}"/>
          </ac:spMkLst>
        </pc:spChg>
        <pc:spChg chg="add mod">
          <ac:chgData name="Isabella Sofia" userId="b5a8c0c0e7b7c2b4" providerId="LiveId" clId="{97294A40-513F-4A69-A1E4-F17325040213}" dt="2023-05-25T07:11:11.563" v="26535" actId="20577"/>
          <ac:spMkLst>
            <pc:docMk/>
            <pc:sldMk cId="3277035850" sldId="256"/>
            <ac:spMk id="9" creationId="{65494569-2823-D12C-18D0-BC0F47842CE0}"/>
          </ac:spMkLst>
        </pc:spChg>
        <pc:spChg chg="add del">
          <ac:chgData name="Isabella Sofia" userId="b5a8c0c0e7b7c2b4" providerId="LiveId" clId="{97294A40-513F-4A69-A1E4-F17325040213}" dt="2023-05-09T11:54:33.530" v="1236" actId="26606"/>
          <ac:spMkLst>
            <pc:docMk/>
            <pc:sldMk cId="3277035850" sldId="256"/>
            <ac:spMk id="9" creationId="{71B2258F-86CA-4D4D-8270-BC05FCDEBFB3}"/>
          </ac:spMkLst>
        </pc:spChg>
        <pc:spChg chg="add del">
          <ac:chgData name="Isabella Sofia" userId="b5a8c0c0e7b7c2b4" providerId="LiveId" clId="{97294A40-513F-4A69-A1E4-F17325040213}" dt="2023-05-09T11:54:34.485" v="1238" actId="26606"/>
          <ac:spMkLst>
            <pc:docMk/>
            <pc:sldMk cId="3277035850" sldId="256"/>
            <ac:spMk id="11" creationId="{7D9D36D6-2AC5-46A1-A849-4C82D5264A3A}"/>
          </ac:spMkLst>
        </pc:spChg>
        <pc:spChg chg="add del">
          <ac:chgData name="Isabella Sofia" userId="b5a8c0c0e7b7c2b4" providerId="LiveId" clId="{97294A40-513F-4A69-A1E4-F17325040213}" dt="2023-05-09T11:54:27.519" v="1232" actId="26606"/>
          <ac:spMkLst>
            <pc:docMk/>
            <pc:sldMk cId="3277035850" sldId="256"/>
            <ac:spMk id="14" creationId="{871AEA07-1E14-44B4-8E55-64EF049CD66F}"/>
          </ac:spMkLst>
        </pc:spChg>
        <pc:spChg chg="add del">
          <ac:chgData name="Isabella Sofia" userId="b5a8c0c0e7b7c2b4" providerId="LiveId" clId="{97294A40-513F-4A69-A1E4-F17325040213}" dt="2023-05-09T11:54:38.035" v="1244" actId="26606"/>
          <ac:spMkLst>
            <pc:docMk/>
            <pc:sldMk cId="3277035850" sldId="256"/>
            <ac:spMk id="16" creationId="{22D09ED2-868F-42C6-866E-F92E0CEF314F}"/>
          </ac:spMkLst>
        </pc:spChg>
        <pc:spChg chg="add del">
          <ac:chgData name="Isabella Sofia" userId="b5a8c0c0e7b7c2b4" providerId="LiveId" clId="{97294A40-513F-4A69-A1E4-F17325040213}" dt="2023-05-09T11:54:35.110" v="1240" actId="26606"/>
          <ac:spMkLst>
            <pc:docMk/>
            <pc:sldMk cId="3277035850" sldId="256"/>
            <ac:spMk id="20" creationId="{A8DB9CD9-59B1-4D73-BC4C-98796A48EF9B}"/>
          </ac:spMkLst>
        </pc:spChg>
        <pc:spChg chg="add del">
          <ac:chgData name="Isabella Sofia" userId="b5a8c0c0e7b7c2b4" providerId="LiveId" clId="{97294A40-513F-4A69-A1E4-F17325040213}" dt="2023-05-09T11:54:35.110" v="1240" actId="26606"/>
          <ac:spMkLst>
            <pc:docMk/>
            <pc:sldMk cId="3277035850" sldId="256"/>
            <ac:spMk id="21" creationId="{8874A6A9-41FF-4E33-AFA8-F9F81436A59E}"/>
          </ac:spMkLst>
        </pc:spChg>
        <pc:spChg chg="add del">
          <ac:chgData name="Isabella Sofia" userId="b5a8c0c0e7b7c2b4" providerId="LiveId" clId="{97294A40-513F-4A69-A1E4-F17325040213}" dt="2023-05-09T11:54:32.092" v="1234" actId="26606"/>
          <ac:spMkLst>
            <pc:docMk/>
            <pc:sldMk cId="3277035850" sldId="256"/>
            <ac:spMk id="22" creationId="{73A25D70-4A55-4F72-B9C5-A69CDBF4DB42}"/>
          </ac:spMkLst>
        </pc:spChg>
        <pc:spChg chg="add del">
          <ac:chgData name="Isabella Sofia" userId="b5a8c0c0e7b7c2b4" providerId="LiveId" clId="{97294A40-513F-4A69-A1E4-F17325040213}" dt="2023-05-09T11:54:37.050" v="1242" actId="26606"/>
          <ac:spMkLst>
            <pc:docMk/>
            <pc:sldMk cId="3277035850" sldId="256"/>
            <ac:spMk id="27" creationId="{C27D7A02-907B-496F-BA7E-AA3780733CA7}"/>
          </ac:spMkLst>
        </pc:spChg>
        <pc:spChg chg="add del">
          <ac:chgData name="Isabella Sofia" userId="b5a8c0c0e7b7c2b4" providerId="LiveId" clId="{97294A40-513F-4A69-A1E4-F17325040213}" dt="2023-05-09T11:54:32.092" v="1234" actId="26606"/>
          <ac:spMkLst>
            <pc:docMk/>
            <pc:sldMk cId="3277035850" sldId="256"/>
            <ac:spMk id="28" creationId="{54957100-6D8B-4161-9F2F-C0A949EC84C4}"/>
          </ac:spMkLst>
        </pc:spChg>
        <pc:spChg chg="add del">
          <ac:chgData name="Isabella Sofia" userId="b5a8c0c0e7b7c2b4" providerId="LiveId" clId="{97294A40-513F-4A69-A1E4-F17325040213}" dt="2023-05-09T11:54:37.050" v="1242" actId="26606"/>
          <ac:spMkLst>
            <pc:docMk/>
            <pc:sldMk cId="3277035850" sldId="256"/>
            <ac:spMk id="30" creationId="{0FBA5268-0AE7-4CAD-9537-D0EB09E76406}"/>
          </ac:spMkLst>
        </pc:spChg>
        <pc:spChg chg="add del">
          <ac:chgData name="Isabella Sofia" userId="b5a8c0c0e7b7c2b4" providerId="LiveId" clId="{97294A40-513F-4A69-A1E4-F17325040213}" dt="2023-05-09T11:54:37.050" v="1242" actId="26606"/>
          <ac:spMkLst>
            <pc:docMk/>
            <pc:sldMk cId="3277035850" sldId="256"/>
            <ac:spMk id="31" creationId="{088D065B-39DA-4077-B9CF-E489CE4C0169}"/>
          </ac:spMkLst>
        </pc:spChg>
        <pc:spChg chg="add del">
          <ac:chgData name="Isabella Sofia" userId="b5a8c0c0e7b7c2b4" providerId="LiveId" clId="{97294A40-513F-4A69-A1E4-F17325040213}" dt="2023-05-09T11:54:38.035" v="1244" actId="26606"/>
          <ac:spMkLst>
            <pc:docMk/>
            <pc:sldMk cId="3277035850" sldId="256"/>
            <ac:spMk id="33" creationId="{4E1BEB12-92AF-4445-98AD-4C7756E7C93B}"/>
          </ac:spMkLst>
        </pc:spChg>
        <pc:spChg chg="add del">
          <ac:chgData name="Isabella Sofia" userId="b5a8c0c0e7b7c2b4" providerId="LiveId" clId="{97294A40-513F-4A69-A1E4-F17325040213}" dt="2023-05-09T11:54:32.092" v="1234" actId="26606"/>
          <ac:spMkLst>
            <pc:docMk/>
            <pc:sldMk cId="3277035850" sldId="256"/>
            <ac:spMk id="34" creationId="{CBCB02B1-1B82-403C-B7D2-E2CED1882F50}"/>
          </ac:spMkLst>
        </pc:spChg>
        <pc:spChg chg="add del">
          <ac:chgData name="Isabella Sofia" userId="b5a8c0c0e7b7c2b4" providerId="LiveId" clId="{97294A40-513F-4A69-A1E4-F17325040213}" dt="2023-05-09T11:54:38.035" v="1244" actId="26606"/>
          <ac:spMkLst>
            <pc:docMk/>
            <pc:sldMk cId="3277035850" sldId="256"/>
            <ac:spMk id="36" creationId="{D0522C2C-7B5C-48A7-A969-03941E5D2E76}"/>
          </ac:spMkLst>
        </pc:spChg>
        <pc:spChg chg="add del">
          <ac:chgData name="Isabella Sofia" userId="b5a8c0c0e7b7c2b4" providerId="LiveId" clId="{97294A40-513F-4A69-A1E4-F17325040213}" dt="2023-05-09T11:54:38.035" v="1244" actId="26606"/>
          <ac:spMkLst>
            <pc:docMk/>
            <pc:sldMk cId="3277035850" sldId="256"/>
            <ac:spMk id="37" creationId="{9C682A1A-5B2D-4111-BBD6-620165633E5B}"/>
          </ac:spMkLst>
        </pc:spChg>
        <pc:spChg chg="add del">
          <ac:chgData name="Isabella Sofia" userId="b5a8c0c0e7b7c2b4" providerId="LiveId" clId="{97294A40-513F-4A69-A1E4-F17325040213}" dt="2023-05-09T11:54:38.035" v="1244" actId="26606"/>
          <ac:spMkLst>
            <pc:docMk/>
            <pc:sldMk cId="3277035850" sldId="256"/>
            <ac:spMk id="38" creationId="{D6EE29F2-D77F-4BD0-A20B-334D316A1C9D}"/>
          </ac:spMkLst>
        </pc:spChg>
        <pc:spChg chg="add del">
          <ac:chgData name="Isabella Sofia" userId="b5a8c0c0e7b7c2b4" providerId="LiveId" clId="{97294A40-513F-4A69-A1E4-F17325040213}" dt="2023-05-09T11:54:38.988" v="1246" actId="26606"/>
          <ac:spMkLst>
            <pc:docMk/>
            <pc:sldMk cId="3277035850" sldId="256"/>
            <ac:spMk id="40" creationId="{54A6836E-C603-43CB-9DA7-89D8E3FA3838}"/>
          </ac:spMkLst>
        </pc:spChg>
        <pc:spChg chg="add del">
          <ac:chgData name="Isabella Sofia" userId="b5a8c0c0e7b7c2b4" providerId="LiveId" clId="{97294A40-513F-4A69-A1E4-F17325040213}" dt="2023-05-09T11:54:38.988" v="1246" actId="26606"/>
          <ac:spMkLst>
            <pc:docMk/>
            <pc:sldMk cId="3277035850" sldId="256"/>
            <ac:spMk id="41" creationId="{296007DD-F9BF-4F0F-B8C6-C514B2841971}"/>
          </ac:spMkLst>
        </pc:spChg>
        <pc:spChg chg="add del">
          <ac:chgData name="Isabella Sofia" userId="b5a8c0c0e7b7c2b4" providerId="LiveId" clId="{97294A40-513F-4A69-A1E4-F17325040213}" dt="2023-05-11T12:25:41.255" v="1309"/>
          <ac:spMkLst>
            <pc:docMk/>
            <pc:sldMk cId="3277035850" sldId="256"/>
            <ac:spMk id="49" creationId="{32E62931-8EB4-42BB-BAAB-D8757BE66D8E}"/>
          </ac:spMkLst>
        </pc:spChg>
        <pc:grpChg chg="add del">
          <ac:chgData name="Isabella Sofia" userId="b5a8c0c0e7b7c2b4" providerId="LiveId" clId="{97294A40-513F-4A69-A1E4-F17325040213}" dt="2023-05-09T11:54:27.519" v="1232" actId="26606"/>
          <ac:grpSpMkLst>
            <pc:docMk/>
            <pc:sldMk cId="3277035850" sldId="256"/>
            <ac:grpSpMk id="10" creationId="{8734DDD3-F723-4DD3-8ABE-EC0B2AC87D74}"/>
          </ac:grpSpMkLst>
        </pc:grpChg>
        <pc:grpChg chg="add del">
          <ac:chgData name="Isabella Sofia" userId="b5a8c0c0e7b7c2b4" providerId="LiveId" clId="{97294A40-513F-4A69-A1E4-F17325040213}" dt="2023-05-09T11:54:38.988" v="1246" actId="26606"/>
          <ac:grpSpMkLst>
            <pc:docMk/>
            <pc:sldMk cId="3277035850" sldId="256"/>
            <ac:grpSpMk id="18" creationId="{CD0398DD-AD75-4E2B-A3C6-35073082A8B4}"/>
          </ac:grpSpMkLst>
        </pc:grpChg>
        <pc:grpChg chg="add del">
          <ac:chgData name="Isabella Sofia" userId="b5a8c0c0e7b7c2b4" providerId="LiveId" clId="{97294A40-513F-4A69-A1E4-F17325040213}" dt="2023-05-09T11:54:32.092" v="1234" actId="26606"/>
          <ac:grpSpMkLst>
            <pc:docMk/>
            <pc:sldMk cId="3277035850" sldId="256"/>
            <ac:grpSpMk id="23" creationId="{17147D5D-F01F-4164-BD81-D10DC6F23E41}"/>
          </ac:grpSpMkLst>
        </pc:grpChg>
        <pc:grpChg chg="add del">
          <ac:chgData name="Isabella Sofia" userId="b5a8c0c0e7b7c2b4" providerId="LiveId" clId="{97294A40-513F-4A69-A1E4-F17325040213}" dt="2023-05-09T11:54:35.110" v="1240" actId="26606"/>
          <ac:grpSpMkLst>
            <pc:docMk/>
            <pc:sldMk cId="3277035850" sldId="256"/>
            <ac:grpSpMk id="24" creationId="{721D730E-1F97-4071-B143-B05E6D2599BC}"/>
          </ac:grpSpMkLst>
        </pc:grpChg>
        <pc:grpChg chg="add del">
          <ac:chgData name="Isabella Sofia" userId="b5a8c0c0e7b7c2b4" providerId="LiveId" clId="{97294A40-513F-4A69-A1E4-F17325040213}" dt="2023-05-09T11:54:32.092" v="1234" actId="26606"/>
          <ac:grpSpMkLst>
            <pc:docMk/>
            <pc:sldMk cId="3277035850" sldId="256"/>
            <ac:grpSpMk id="29" creationId="{6D0E248E-80AB-4B35-BA8D-F940FCB44326}"/>
          </ac:grpSpMkLst>
        </pc:grpChg>
        <pc:grpChg chg="add del">
          <ac:chgData name="Isabella Sofia" userId="b5a8c0c0e7b7c2b4" providerId="LiveId" clId="{97294A40-513F-4A69-A1E4-F17325040213}" dt="2023-05-09T11:54:32.092" v="1234" actId="26606"/>
          <ac:grpSpMkLst>
            <pc:docMk/>
            <pc:sldMk cId="3277035850" sldId="256"/>
            <ac:grpSpMk id="35" creationId="{CCDE13A7-6382-4A67-BEBE-4FF1F37C7F52}"/>
          </ac:grpSpMkLst>
        </pc:grpChg>
        <pc:grpChg chg="add del">
          <ac:chgData name="Isabella Sofia" userId="b5a8c0c0e7b7c2b4" providerId="LiveId" clId="{97294A40-513F-4A69-A1E4-F17325040213}" dt="2023-05-09T11:54:38.988" v="1246" actId="26606"/>
          <ac:grpSpMkLst>
            <pc:docMk/>
            <pc:sldMk cId="3277035850" sldId="256"/>
            <ac:grpSpMk id="42" creationId="{8A0FAFCA-5C96-453B-83B7-A9AEF7F18960}"/>
          </ac:grpSpMkLst>
        </pc:grpChg>
        <pc:picChg chg="add mod">
          <ac:chgData name="Isabella Sofia" userId="b5a8c0c0e7b7c2b4" providerId="LiveId" clId="{97294A40-513F-4A69-A1E4-F17325040213}" dt="2023-05-11T12:35:56.269" v="1370" actId="1076"/>
          <ac:picMkLst>
            <pc:docMk/>
            <pc:sldMk cId="3277035850" sldId="256"/>
            <ac:picMk id="5" creationId="{09F07A27-73D2-E9A3-66CF-DF1EA9488811}"/>
          </ac:picMkLst>
        </pc:picChg>
        <pc:picChg chg="add del">
          <ac:chgData name="Isabella Sofia" userId="b5a8c0c0e7b7c2b4" providerId="LiveId" clId="{97294A40-513F-4A69-A1E4-F17325040213}" dt="2023-05-09T11:54:33.530" v="1236" actId="26606"/>
          <ac:picMkLst>
            <pc:docMk/>
            <pc:sldMk cId="3277035850" sldId="256"/>
            <ac:picMk id="5" creationId="{ABA49458-634D-F5B4-E87A-FC88C7EDD845}"/>
          </ac:picMkLst>
        </pc:picChg>
        <pc:picChg chg="add del mod">
          <ac:chgData name="Isabella Sofia" userId="b5a8c0c0e7b7c2b4" providerId="LiveId" clId="{97294A40-513F-4A69-A1E4-F17325040213}" dt="2023-05-09T11:55:15.132" v="1252" actId="478"/>
          <ac:picMkLst>
            <pc:docMk/>
            <pc:sldMk cId="3277035850" sldId="256"/>
            <ac:picMk id="6" creationId="{A2F50F9F-BB61-D4D1-F156-FFF585C40E9D}"/>
          </ac:picMkLst>
        </pc:picChg>
        <pc:picChg chg="add mod">
          <ac:chgData name="Isabella Sofia" userId="b5a8c0c0e7b7c2b4" providerId="LiveId" clId="{97294A40-513F-4A69-A1E4-F17325040213}" dt="2023-05-11T12:38:56.645" v="1374" actId="962"/>
          <ac:picMkLst>
            <pc:docMk/>
            <pc:sldMk cId="3277035850" sldId="256"/>
            <ac:picMk id="7" creationId="{F3058C8C-95D5-3F4A-96BD-7BAD390EEEFC}"/>
          </ac:picMkLst>
        </pc:picChg>
        <pc:picChg chg="add del">
          <ac:chgData name="Isabella Sofia" userId="b5a8c0c0e7b7c2b4" providerId="LiveId" clId="{97294A40-513F-4A69-A1E4-F17325040213}" dt="2023-05-09T11:54:34.485" v="1238" actId="26606"/>
          <ac:picMkLst>
            <pc:docMk/>
            <pc:sldMk cId="3277035850" sldId="256"/>
            <ac:picMk id="12" creationId="{3D04A488-6C6B-D4B7-AFA5-4B27CF2F6A9A}"/>
          </ac:picMkLst>
        </pc:picChg>
        <pc:picChg chg="add del">
          <ac:chgData name="Isabella Sofia" userId="b5a8c0c0e7b7c2b4" providerId="LiveId" clId="{97294A40-513F-4A69-A1E4-F17325040213}" dt="2023-05-09T11:55:02.412" v="1248" actId="478"/>
          <ac:picMkLst>
            <pc:docMk/>
            <pc:sldMk cId="3277035850" sldId="256"/>
            <ac:picMk id="50" creationId="{8539A613-6EC8-F4D4-8DEC-73D702157184}"/>
          </ac:picMkLst>
        </pc:picChg>
      </pc:sldChg>
      <pc:sldChg chg="addSp delSp modSp mod">
        <pc:chgData name="Isabella Sofia" userId="b5a8c0c0e7b7c2b4" providerId="LiveId" clId="{97294A40-513F-4A69-A1E4-F17325040213}" dt="2023-05-25T14:21:18.101" v="27141" actId="20577"/>
        <pc:sldMkLst>
          <pc:docMk/>
          <pc:sldMk cId="1924887689" sldId="257"/>
        </pc:sldMkLst>
        <pc:spChg chg="mod">
          <ac:chgData name="Isabella Sofia" userId="b5a8c0c0e7b7c2b4" providerId="LiveId" clId="{97294A40-513F-4A69-A1E4-F17325040213}" dt="2023-05-19T10:05:27.410" v="20255" actId="207"/>
          <ac:spMkLst>
            <pc:docMk/>
            <pc:sldMk cId="1924887689" sldId="257"/>
            <ac:spMk id="2" creationId="{DBAAD619-441D-6A77-5105-21AEC0A6A594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1924887689" sldId="257"/>
            <ac:spMk id="3" creationId="{0F3025A5-83F2-2755-D521-D0972EE24DBB}"/>
          </ac:spMkLst>
        </pc:spChg>
        <pc:spChg chg="add del mod ord">
          <ac:chgData name="Isabella Sofia" userId="b5a8c0c0e7b7c2b4" providerId="LiveId" clId="{97294A40-513F-4A69-A1E4-F17325040213}" dt="2023-05-23T13:49:58.413" v="26336" actId="11529"/>
          <ac:spMkLst>
            <pc:docMk/>
            <pc:sldMk cId="1924887689" sldId="257"/>
            <ac:spMk id="3" creationId="{B0D083D8-F697-A1FF-C2EE-9DB4B33656DB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1924887689" sldId="257"/>
            <ac:spMk id="4" creationId="{4E102509-6856-E8DD-A297-B15E717F7306}"/>
          </ac:spMkLst>
        </pc:spChg>
        <pc:spChg chg="mod">
          <ac:chgData name="Isabella Sofia" userId="b5a8c0c0e7b7c2b4" providerId="LiveId" clId="{97294A40-513F-4A69-A1E4-F17325040213}" dt="2023-05-25T14:21:18.101" v="27141" actId="20577"/>
          <ac:spMkLst>
            <pc:docMk/>
            <pc:sldMk cId="1924887689" sldId="257"/>
            <ac:spMk id="5" creationId="{DCBE9588-0D11-7299-D50B-8833FFC6B00C}"/>
          </ac:spMkLst>
        </pc:spChg>
        <pc:spChg chg="mod">
          <ac:chgData name="Isabella Sofia" userId="b5a8c0c0e7b7c2b4" providerId="LiveId" clId="{97294A40-513F-4A69-A1E4-F17325040213}" dt="2023-05-23T13:49:54.901" v="26328" actId="207"/>
          <ac:spMkLst>
            <pc:docMk/>
            <pc:sldMk cId="1924887689" sldId="257"/>
            <ac:spMk id="6" creationId="{EF5D91F6-C635-2034-0C65-D90B7A1B776C}"/>
          </ac:spMkLst>
        </pc:spChg>
        <pc:spChg chg="mod">
          <ac:chgData name="Isabella Sofia" userId="b5a8c0c0e7b7c2b4" providerId="LiveId" clId="{97294A40-513F-4A69-A1E4-F17325040213}" dt="2023-05-23T13:49:54.901" v="26328" actId="207"/>
          <ac:spMkLst>
            <pc:docMk/>
            <pc:sldMk cId="1924887689" sldId="257"/>
            <ac:spMk id="7" creationId="{E6931F52-6310-DE78-F948-BE31C41D2445}"/>
          </ac:spMkLst>
        </pc:spChg>
        <pc:picChg chg="add del mod">
          <ac:chgData name="Isabella Sofia" userId="b5a8c0c0e7b7c2b4" providerId="LiveId" clId="{97294A40-513F-4A69-A1E4-F17325040213}" dt="2023-05-18T12:41:12.884" v="12625" actId="478"/>
          <ac:picMkLst>
            <pc:docMk/>
            <pc:sldMk cId="1924887689" sldId="257"/>
            <ac:picMk id="3" creationId="{1D747FA7-86B3-84EF-4724-B15E495BB2B8}"/>
          </ac:picMkLst>
        </pc:picChg>
        <pc:picChg chg="add mod">
          <ac:chgData name="Isabella Sofia" userId="b5a8c0c0e7b7c2b4" providerId="LiveId" clId="{97294A40-513F-4A69-A1E4-F17325040213}" dt="2023-05-19T08:04:33.304" v="17364" actId="962"/>
          <ac:picMkLst>
            <pc:docMk/>
            <pc:sldMk cId="1924887689" sldId="257"/>
            <ac:picMk id="4" creationId="{7B4236E2-7577-DCEE-47AA-291196A5AC6F}"/>
          </ac:picMkLst>
        </pc:picChg>
        <pc:picChg chg="add del mod">
          <ac:chgData name="Isabella Sofia" userId="b5a8c0c0e7b7c2b4" providerId="LiveId" clId="{97294A40-513F-4A69-A1E4-F17325040213}" dt="2023-05-18T12:41:12.884" v="12625" actId="478"/>
          <ac:picMkLst>
            <pc:docMk/>
            <pc:sldMk cId="1924887689" sldId="257"/>
            <ac:picMk id="4" creationId="{92F0794A-8968-CC6A-4D8E-C0CF03E9AE56}"/>
          </ac:picMkLst>
        </pc:picChg>
        <pc:picChg chg="add mod">
          <ac:chgData name="Isabella Sofia" userId="b5a8c0c0e7b7c2b4" providerId="LiveId" clId="{97294A40-513F-4A69-A1E4-F17325040213}" dt="2023-05-19T08:04:53.562" v="17366" actId="1076"/>
          <ac:picMkLst>
            <pc:docMk/>
            <pc:sldMk cId="1924887689" sldId="257"/>
            <ac:picMk id="8" creationId="{EA7F327A-AF67-D2F2-1BA1-DF06440FA4F5}"/>
          </ac:picMkLst>
        </pc:picChg>
      </pc:sldChg>
      <pc:sldChg chg="addSp delSp modSp mod">
        <pc:chgData name="Isabella Sofia" userId="b5a8c0c0e7b7c2b4" providerId="LiveId" clId="{97294A40-513F-4A69-A1E4-F17325040213}" dt="2023-05-29T07:58:31.237" v="30966" actId="20577"/>
        <pc:sldMkLst>
          <pc:docMk/>
          <pc:sldMk cId="1738456257" sldId="258"/>
        </pc:sldMkLst>
        <pc:spChg chg="mod">
          <ac:chgData name="Isabella Sofia" userId="b5a8c0c0e7b7c2b4" providerId="LiveId" clId="{97294A40-513F-4A69-A1E4-F17325040213}" dt="2023-05-22T14:23:26.758" v="24136" actId="27636"/>
          <ac:spMkLst>
            <pc:docMk/>
            <pc:sldMk cId="1738456257" sldId="258"/>
            <ac:spMk id="2" creationId="{DF1EC64A-F509-5D92-63B6-DF4F839707DA}"/>
          </ac:spMkLst>
        </pc:spChg>
        <pc:spChg chg="del">
          <ac:chgData name="Isabella Sofia" userId="b5a8c0c0e7b7c2b4" providerId="LiveId" clId="{97294A40-513F-4A69-A1E4-F17325040213}" dt="2023-05-09T12:20:10.156" v="1260" actId="931"/>
          <ac:spMkLst>
            <pc:docMk/>
            <pc:sldMk cId="1738456257" sldId="258"/>
            <ac:spMk id="3" creationId="{AC9F7F7B-F650-E388-3C3F-6C4B9A0CB5EA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1738456257" sldId="258"/>
            <ac:spMk id="3" creationId="{FF86B965-CBF5-EF8E-F476-4235A9B53EF2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1738456257" sldId="258"/>
            <ac:spMk id="4" creationId="{6CC94927-94FA-C245-9D35-D1F3F98D317A}"/>
          </ac:spMkLst>
        </pc:spChg>
        <pc:spChg chg="mod">
          <ac:chgData name="Isabella Sofia" userId="b5a8c0c0e7b7c2b4" providerId="LiveId" clId="{97294A40-513F-4A69-A1E4-F17325040213}" dt="2023-05-29T07:58:31.237" v="30966" actId="20577"/>
          <ac:spMkLst>
            <pc:docMk/>
            <pc:sldMk cId="1738456257" sldId="258"/>
            <ac:spMk id="6" creationId="{9F94CED6-6AE3-CC23-987C-532215879AA2}"/>
          </ac:spMkLst>
        </pc:spChg>
        <pc:spChg chg="mod">
          <ac:chgData name="Isabella Sofia" userId="b5a8c0c0e7b7c2b4" providerId="LiveId" clId="{97294A40-513F-4A69-A1E4-F17325040213}" dt="2023-05-19T10:08:01.841" v="20299" actId="403"/>
          <ac:spMkLst>
            <pc:docMk/>
            <pc:sldMk cId="1738456257" sldId="258"/>
            <ac:spMk id="8" creationId="{F0E4E11E-C63E-D8BB-8C2D-D34C663DBB42}"/>
          </ac:spMkLst>
        </pc:spChg>
        <pc:spChg chg="add del mod">
          <ac:chgData name="Isabella Sofia" userId="b5a8c0c0e7b7c2b4" providerId="LiveId" clId="{97294A40-513F-4A69-A1E4-F17325040213}" dt="2023-05-11T13:29:40.061" v="1986"/>
          <ac:spMkLst>
            <pc:docMk/>
            <pc:sldMk cId="1738456257" sldId="258"/>
            <ac:spMk id="9" creationId="{1B4880B3-936E-F8E2-DED0-EDC50DDB8790}"/>
          </ac:spMkLst>
        </pc:spChg>
        <pc:spChg chg="add mod">
          <ac:chgData name="Isabella Sofia" userId="b5a8c0c0e7b7c2b4" providerId="LiveId" clId="{97294A40-513F-4A69-A1E4-F17325040213}" dt="2023-05-26T17:07:22.390" v="27335" actId="20577"/>
          <ac:spMkLst>
            <pc:docMk/>
            <pc:sldMk cId="1738456257" sldId="258"/>
            <ac:spMk id="10" creationId="{01E82C10-1BDF-2883-35E5-AC344F7D142B}"/>
          </ac:spMkLst>
        </pc:spChg>
        <pc:spChg chg="add del mod">
          <ac:chgData name="Isabella Sofia" userId="b5a8c0c0e7b7c2b4" providerId="LiveId" clId="{97294A40-513F-4A69-A1E4-F17325040213}" dt="2023-05-29T07:58:20.085" v="30963" actId="478"/>
          <ac:spMkLst>
            <pc:docMk/>
            <pc:sldMk cId="1738456257" sldId="258"/>
            <ac:spMk id="11" creationId="{F02CF7CE-63CE-E2C4-90BB-95A185DD139C}"/>
          </ac:spMkLst>
        </pc:spChg>
        <pc:picChg chg="add del mod">
          <ac:chgData name="Isabella Sofia" userId="b5a8c0c0e7b7c2b4" providerId="LiveId" clId="{97294A40-513F-4A69-A1E4-F17325040213}" dt="2023-05-29T07:58:21.881" v="30964" actId="478"/>
          <ac:picMkLst>
            <pc:docMk/>
            <pc:sldMk cId="1738456257" sldId="258"/>
            <ac:picMk id="4" creationId="{C0025B7C-1BF8-073A-0D29-9861621321D7}"/>
          </ac:picMkLst>
        </pc:picChg>
        <pc:picChg chg="add del mod modCrop">
          <ac:chgData name="Isabella Sofia" userId="b5a8c0c0e7b7c2b4" providerId="LiveId" clId="{97294A40-513F-4A69-A1E4-F17325040213}" dt="2023-05-29T07:58:20.085" v="30963" actId="478"/>
          <ac:picMkLst>
            <pc:docMk/>
            <pc:sldMk cId="1738456257" sldId="258"/>
            <ac:picMk id="5" creationId="{F8792CD3-38D0-505A-F216-6E2302D3D31E}"/>
          </ac:picMkLst>
        </pc:picChg>
        <pc:picChg chg="add mod">
          <ac:chgData name="Isabella Sofia" userId="b5a8c0c0e7b7c2b4" providerId="LiveId" clId="{97294A40-513F-4A69-A1E4-F17325040213}" dt="2023-05-18T12:42:29.444" v="12634" actId="1076"/>
          <ac:picMkLst>
            <pc:docMk/>
            <pc:sldMk cId="1738456257" sldId="258"/>
            <ac:picMk id="7" creationId="{70BF88F6-D6C0-FB41-631A-C43C47D97435}"/>
          </ac:picMkLst>
        </pc:picChg>
      </pc:sldChg>
      <pc:sldChg chg="addSp delSp modSp mod">
        <pc:chgData name="Isabella Sofia" userId="b5a8c0c0e7b7c2b4" providerId="LiveId" clId="{97294A40-513F-4A69-A1E4-F17325040213}" dt="2023-05-25T07:48:47.209" v="26561" actId="20577"/>
        <pc:sldMkLst>
          <pc:docMk/>
          <pc:sldMk cId="2537707010" sldId="259"/>
        </pc:sldMkLst>
        <pc:spChg chg="mod">
          <ac:chgData name="Isabella Sofia" userId="b5a8c0c0e7b7c2b4" providerId="LiveId" clId="{97294A40-513F-4A69-A1E4-F17325040213}" dt="2023-05-25T07:48:47.209" v="26561" actId="20577"/>
          <ac:spMkLst>
            <pc:docMk/>
            <pc:sldMk cId="2537707010" sldId="259"/>
            <ac:spMk id="2" creationId="{18DD7613-5197-D1DB-5449-E9F5513C9A22}"/>
          </ac:spMkLst>
        </pc:spChg>
        <pc:spChg chg="add mod">
          <ac:chgData name="Isabella Sofia" userId="b5a8c0c0e7b7c2b4" providerId="LiveId" clId="{97294A40-513F-4A69-A1E4-F17325040213}" dt="2023-05-22T14:27:37.955" v="24273" actId="1076"/>
          <ac:spMkLst>
            <pc:docMk/>
            <pc:sldMk cId="2537707010" sldId="259"/>
            <ac:spMk id="3" creationId="{1621271A-AB11-9787-99EA-3F015A4D84EE}"/>
          </ac:spMkLst>
        </pc:spChg>
        <pc:spChg chg="del mod">
          <ac:chgData name="Isabella Sofia" userId="b5a8c0c0e7b7c2b4" providerId="LiveId" clId="{97294A40-513F-4A69-A1E4-F17325040213}" dt="2023-05-11T12:45:03.070" v="1381"/>
          <ac:spMkLst>
            <pc:docMk/>
            <pc:sldMk cId="2537707010" sldId="259"/>
            <ac:spMk id="3" creationId="{F19CC2B6-6B1D-0B2F-9ECE-0AB02686053A}"/>
          </ac:spMkLst>
        </pc:spChg>
        <pc:spChg chg="add mod">
          <ac:chgData name="Isabella Sofia" userId="b5a8c0c0e7b7c2b4" providerId="LiveId" clId="{97294A40-513F-4A69-A1E4-F17325040213}" dt="2023-05-22T14:27:51.307" v="24285" actId="1076"/>
          <ac:spMkLst>
            <pc:docMk/>
            <pc:sldMk cId="2537707010" sldId="259"/>
            <ac:spMk id="5" creationId="{7549CF47-0E90-616A-5872-49E9A5367508}"/>
          </ac:spMkLst>
        </pc:spChg>
        <pc:spChg chg="mod">
          <ac:chgData name="Isabella Sofia" userId="b5a8c0c0e7b7c2b4" providerId="LiveId" clId="{97294A40-513F-4A69-A1E4-F17325040213}" dt="2023-05-05T10:18:18.068" v="22"/>
          <ac:spMkLst>
            <pc:docMk/>
            <pc:sldMk cId="2537707010" sldId="259"/>
            <ac:spMk id="6" creationId="{75A7175E-90AE-4348-0A98-A3D94244054E}"/>
          </ac:spMkLst>
        </pc:spChg>
        <pc:spChg chg="mod">
          <ac:chgData name="Isabella Sofia" userId="b5a8c0c0e7b7c2b4" providerId="LiveId" clId="{97294A40-513F-4A69-A1E4-F17325040213}" dt="2023-05-05T10:18:18.068" v="22"/>
          <ac:spMkLst>
            <pc:docMk/>
            <pc:sldMk cId="2537707010" sldId="259"/>
            <ac:spMk id="7" creationId="{250FE1C7-FEBD-59A7-71F6-019AA4F86954}"/>
          </ac:spMkLst>
        </pc:spChg>
        <pc:spChg chg="mod">
          <ac:chgData name="Isabella Sofia" userId="b5a8c0c0e7b7c2b4" providerId="LiveId" clId="{97294A40-513F-4A69-A1E4-F17325040213}" dt="2023-05-05T10:18:18.068" v="22"/>
          <ac:spMkLst>
            <pc:docMk/>
            <pc:sldMk cId="2537707010" sldId="259"/>
            <ac:spMk id="9" creationId="{A03FE8BC-68DD-A79B-1B06-7B7BD3497B06}"/>
          </ac:spMkLst>
        </pc:spChg>
        <pc:spChg chg="add mod">
          <ac:chgData name="Isabella Sofia" userId="b5a8c0c0e7b7c2b4" providerId="LiveId" clId="{97294A40-513F-4A69-A1E4-F17325040213}" dt="2023-05-09T08:21:03.045" v="36" actId="164"/>
          <ac:spMkLst>
            <pc:docMk/>
            <pc:sldMk cId="2537707010" sldId="259"/>
            <ac:spMk id="10" creationId="{8D64D05F-EA69-0CB9-C81B-5AE3FC7B54B9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2537707010" sldId="259"/>
            <ac:spMk id="12" creationId="{404706E2-E0A2-6132-1478-E7C6D4B7AD32}"/>
          </ac:spMkLst>
        </pc:spChg>
        <pc:spChg chg="add mod">
          <ac:chgData name="Isabella Sofia" userId="b5a8c0c0e7b7c2b4" providerId="LiveId" clId="{97294A40-513F-4A69-A1E4-F17325040213}" dt="2023-05-23T12:22:13.012" v="25629" actId="20577"/>
          <ac:spMkLst>
            <pc:docMk/>
            <pc:sldMk cId="2537707010" sldId="259"/>
            <ac:spMk id="13" creationId="{0C7657A5-5D4C-F79A-99A8-40583ED7B6E7}"/>
          </ac:spMkLst>
        </pc:spChg>
        <pc:spChg chg="mod">
          <ac:chgData name="Isabella Sofia" userId="b5a8c0c0e7b7c2b4" providerId="LiveId" clId="{97294A40-513F-4A69-A1E4-F17325040213}" dt="2023-05-19T10:08:22.272" v="20305" actId="403"/>
          <ac:spMkLst>
            <pc:docMk/>
            <pc:sldMk cId="2537707010" sldId="259"/>
            <ac:spMk id="14" creationId="{BA6AD915-A280-1470-9A66-B4859CF3FF1E}"/>
          </ac:spMkLst>
        </pc:spChg>
        <pc:spChg chg="mod">
          <ac:chgData name="Isabella Sofia" userId="b5a8c0c0e7b7c2b4" providerId="LiveId" clId="{97294A40-513F-4A69-A1E4-F17325040213}" dt="2023-05-19T10:08:22.272" v="20305" actId="403"/>
          <ac:spMkLst>
            <pc:docMk/>
            <pc:sldMk cId="2537707010" sldId="259"/>
            <ac:spMk id="15" creationId="{3EA66EE9-BB0E-F2AB-49F7-B43FE8479717}"/>
          </ac:spMkLst>
        </pc:spChg>
        <pc:grpChg chg="add mod">
          <ac:chgData name="Isabella Sofia" userId="b5a8c0c0e7b7c2b4" providerId="LiveId" clId="{97294A40-513F-4A69-A1E4-F17325040213}" dt="2023-05-09T08:21:03.045" v="36" actId="164"/>
          <ac:grpSpMkLst>
            <pc:docMk/>
            <pc:sldMk cId="2537707010" sldId="259"/>
            <ac:grpSpMk id="4" creationId="{6055D425-B4B6-BF26-8C53-2AD7AA495112}"/>
          </ac:grpSpMkLst>
        </pc:grpChg>
        <pc:grpChg chg="mod">
          <ac:chgData name="Isabella Sofia" userId="b5a8c0c0e7b7c2b4" providerId="LiveId" clId="{97294A40-513F-4A69-A1E4-F17325040213}" dt="2023-05-05T10:18:18.068" v="22"/>
          <ac:grpSpMkLst>
            <pc:docMk/>
            <pc:sldMk cId="2537707010" sldId="259"/>
            <ac:grpSpMk id="5" creationId="{A89629DA-A756-35DE-B09A-09C75415801A}"/>
          </ac:grpSpMkLst>
        </pc:grpChg>
        <pc:grpChg chg="add del mod">
          <ac:chgData name="Isabella Sofia" userId="b5a8c0c0e7b7c2b4" providerId="LiveId" clId="{97294A40-513F-4A69-A1E4-F17325040213}" dt="2023-05-13T11:05:38.057" v="4985" actId="21"/>
          <ac:grpSpMkLst>
            <pc:docMk/>
            <pc:sldMk cId="2537707010" sldId="259"/>
            <ac:grpSpMk id="11" creationId="{B9803BE0-8ABB-1550-D947-694ED8E6CE66}"/>
          </ac:grpSpMkLst>
        </pc:grpChg>
        <pc:picChg chg="add mod">
          <ac:chgData name="Isabella Sofia" userId="b5a8c0c0e7b7c2b4" providerId="LiveId" clId="{97294A40-513F-4A69-A1E4-F17325040213}" dt="2023-05-22T14:27:41.381" v="24274" actId="1076"/>
          <ac:picMkLst>
            <pc:docMk/>
            <pc:sldMk cId="2537707010" sldId="259"/>
            <ac:picMk id="4" creationId="{4139E346-1071-084E-1249-29D9CB677A5D}"/>
          </ac:picMkLst>
        </pc:picChg>
        <pc:picChg chg="mod">
          <ac:chgData name="Isabella Sofia" userId="b5a8c0c0e7b7c2b4" providerId="LiveId" clId="{97294A40-513F-4A69-A1E4-F17325040213}" dt="2023-05-05T10:18:18.068" v="22"/>
          <ac:picMkLst>
            <pc:docMk/>
            <pc:sldMk cId="2537707010" sldId="259"/>
            <ac:picMk id="8" creationId="{94DCF72F-3E29-31E7-BDA2-7BF351AEF00D}"/>
          </ac:picMkLst>
        </pc:picChg>
        <pc:picChg chg="add mod">
          <ac:chgData name="Isabella Sofia" userId="b5a8c0c0e7b7c2b4" providerId="LiveId" clId="{97294A40-513F-4A69-A1E4-F17325040213}" dt="2023-05-22T14:27:37.955" v="24273" actId="1076"/>
          <ac:picMkLst>
            <pc:docMk/>
            <pc:sldMk cId="2537707010" sldId="259"/>
            <ac:picMk id="12" creationId="{3AB9D544-D522-7F8D-1112-B3F2BEDC65B5}"/>
          </ac:picMkLst>
        </pc:picChg>
      </pc:sldChg>
      <pc:sldChg chg="addSp delSp modSp del mod">
        <pc:chgData name="Isabella Sofia" userId="b5a8c0c0e7b7c2b4" providerId="LiveId" clId="{97294A40-513F-4A69-A1E4-F17325040213}" dt="2023-05-19T08:37:29.108" v="18246" actId="2696"/>
        <pc:sldMkLst>
          <pc:docMk/>
          <pc:sldMk cId="4163646629" sldId="260"/>
        </pc:sldMkLst>
        <pc:spChg chg="mod">
          <ac:chgData name="Isabella Sofia" userId="b5a8c0c0e7b7c2b4" providerId="LiveId" clId="{97294A40-513F-4A69-A1E4-F17325040213}" dt="2023-05-18T12:39:24.605" v="12498" actId="20577"/>
          <ac:spMkLst>
            <pc:docMk/>
            <pc:sldMk cId="4163646629" sldId="260"/>
            <ac:spMk id="2" creationId="{4A279D11-3283-0966-E0D7-46E0854D02A1}"/>
          </ac:spMkLst>
        </pc:spChg>
        <pc:spChg chg="del">
          <ac:chgData name="Isabella Sofia" userId="b5a8c0c0e7b7c2b4" providerId="LiveId" clId="{97294A40-513F-4A69-A1E4-F17325040213}" dt="2023-05-09T10:22:33.978" v="1223" actId="931"/>
          <ac:spMkLst>
            <pc:docMk/>
            <pc:sldMk cId="4163646629" sldId="260"/>
            <ac:spMk id="3" creationId="{68CD753D-22F0-CE64-7076-F9FFA4025D04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4163646629" sldId="260"/>
            <ac:spMk id="3" creationId="{80541161-CF30-0352-0435-BEF8154985E6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4163646629" sldId="260"/>
            <ac:spMk id="4" creationId="{7C8628FB-3F79-A1DD-9C62-960CE7723DB7}"/>
          </ac:spMkLst>
        </pc:spChg>
        <pc:spChg chg="mod">
          <ac:chgData name="Isabella Sofia" userId="b5a8c0c0e7b7c2b4" providerId="LiveId" clId="{97294A40-513F-4A69-A1E4-F17325040213}" dt="2023-05-13T11:05:40.973" v="4986"/>
          <ac:spMkLst>
            <pc:docMk/>
            <pc:sldMk cId="4163646629" sldId="260"/>
            <ac:spMk id="5" creationId="{6FE0C4A1-7190-0D65-9AA4-5935564973FE}"/>
          </ac:spMkLst>
        </pc:spChg>
        <pc:spChg chg="mod">
          <ac:chgData name="Isabella Sofia" userId="b5a8c0c0e7b7c2b4" providerId="LiveId" clId="{97294A40-513F-4A69-A1E4-F17325040213}" dt="2023-05-18T12:40:30.882" v="12616" actId="122"/>
          <ac:spMkLst>
            <pc:docMk/>
            <pc:sldMk cId="4163646629" sldId="260"/>
            <ac:spMk id="6" creationId="{FADAA01B-4641-0F3A-33ED-55E853D5E190}"/>
          </ac:spMkLst>
        </pc:spChg>
        <pc:spChg chg="mod">
          <ac:chgData name="Isabella Sofia" userId="b5a8c0c0e7b7c2b4" providerId="LiveId" clId="{97294A40-513F-4A69-A1E4-F17325040213}" dt="2023-05-13T11:05:40.973" v="4986"/>
          <ac:spMkLst>
            <pc:docMk/>
            <pc:sldMk cId="4163646629" sldId="260"/>
            <ac:spMk id="9" creationId="{DD115C24-2D38-C562-1990-450498F526BC}"/>
          </ac:spMkLst>
        </pc:spChg>
        <pc:spChg chg="add del mod">
          <ac:chgData name="Isabella Sofia" userId="b5a8c0c0e7b7c2b4" providerId="LiveId" clId="{97294A40-513F-4A69-A1E4-F17325040213}" dt="2023-05-11T13:35:26.320" v="2177"/>
          <ac:spMkLst>
            <pc:docMk/>
            <pc:sldMk cId="4163646629" sldId="260"/>
            <ac:spMk id="9" creationId="{E27794A5-B97C-995A-6503-BE661488D818}"/>
          </ac:spMkLst>
        </pc:spChg>
        <pc:spChg chg="mod">
          <ac:chgData name="Isabella Sofia" userId="b5a8c0c0e7b7c2b4" providerId="LiveId" clId="{97294A40-513F-4A69-A1E4-F17325040213}" dt="2023-05-13T11:05:40.973" v="4986"/>
          <ac:spMkLst>
            <pc:docMk/>
            <pc:sldMk cId="4163646629" sldId="260"/>
            <ac:spMk id="10" creationId="{E951A2EF-4839-7BF9-6BD0-47B7CDCACE50}"/>
          </ac:spMkLst>
        </pc:spChg>
        <pc:spChg chg="add mod">
          <ac:chgData name="Isabella Sofia" userId="b5a8c0c0e7b7c2b4" providerId="LiveId" clId="{97294A40-513F-4A69-A1E4-F17325040213}" dt="2023-05-19T08:34:50.101" v="18156" actId="21"/>
          <ac:spMkLst>
            <pc:docMk/>
            <pc:sldMk cId="4163646629" sldId="260"/>
            <ac:spMk id="11" creationId="{D6B1E5BA-ECFB-8869-6D64-CFE5F13D854F}"/>
          </ac:spMkLst>
        </pc:spChg>
        <pc:spChg chg="mod">
          <ac:chgData name="Isabella Sofia" userId="b5a8c0c0e7b7c2b4" providerId="LiveId" clId="{97294A40-513F-4A69-A1E4-F17325040213}" dt="2023-05-13T11:05:40.973" v="4986"/>
          <ac:spMkLst>
            <pc:docMk/>
            <pc:sldMk cId="4163646629" sldId="260"/>
            <ac:spMk id="13" creationId="{071DC46D-6F6F-76F2-DBCC-1DA14D908E9A}"/>
          </ac:spMkLst>
        </pc:spChg>
        <pc:grpChg chg="add del mod">
          <ac:chgData name="Isabella Sofia" userId="b5a8c0c0e7b7c2b4" providerId="LiveId" clId="{97294A40-513F-4A69-A1E4-F17325040213}" dt="2023-05-19T08:36:59.639" v="18238" actId="21"/>
          <ac:grpSpMkLst>
            <pc:docMk/>
            <pc:sldMk cId="4163646629" sldId="260"/>
            <ac:grpSpMk id="3" creationId="{A9A9C4FD-68D7-929A-4BCA-816544C5106E}"/>
          </ac:grpSpMkLst>
        </pc:grpChg>
        <pc:grpChg chg="mod">
          <ac:chgData name="Isabella Sofia" userId="b5a8c0c0e7b7c2b4" providerId="LiveId" clId="{97294A40-513F-4A69-A1E4-F17325040213}" dt="2023-05-13T11:05:40.973" v="4986"/>
          <ac:grpSpMkLst>
            <pc:docMk/>
            <pc:sldMk cId="4163646629" sldId="260"/>
            <ac:grpSpMk id="4" creationId="{12614DDE-ABC4-2110-EB83-48BD0C184F62}"/>
          </ac:grpSpMkLst>
        </pc:grpChg>
        <pc:grpChg chg="mod">
          <ac:chgData name="Isabella Sofia" userId="b5a8c0c0e7b7c2b4" providerId="LiveId" clId="{97294A40-513F-4A69-A1E4-F17325040213}" dt="2023-05-13T11:05:40.973" v="4986"/>
          <ac:grpSpMkLst>
            <pc:docMk/>
            <pc:sldMk cId="4163646629" sldId="260"/>
            <ac:grpSpMk id="8" creationId="{043CA182-D292-4D00-8360-BD9EBA0491A6}"/>
          </ac:grpSpMkLst>
        </pc:grpChg>
        <pc:picChg chg="add del mod modCrop">
          <ac:chgData name="Isabella Sofia" userId="b5a8c0c0e7b7c2b4" providerId="LiveId" clId="{97294A40-513F-4A69-A1E4-F17325040213}" dt="2023-05-11T13:35:29.084" v="2179" actId="21"/>
          <ac:picMkLst>
            <pc:docMk/>
            <pc:sldMk cId="4163646629" sldId="260"/>
            <ac:picMk id="5" creationId="{3EAD4D43-0F82-5F39-9749-1B240AF971FD}"/>
          </ac:picMkLst>
        </pc:picChg>
        <pc:picChg chg="mod">
          <ac:chgData name="Isabella Sofia" userId="b5a8c0c0e7b7c2b4" providerId="LiveId" clId="{97294A40-513F-4A69-A1E4-F17325040213}" dt="2023-05-13T11:05:40.973" v="4986"/>
          <ac:picMkLst>
            <pc:docMk/>
            <pc:sldMk cId="4163646629" sldId="260"/>
            <ac:picMk id="12" creationId="{84A94DC7-EF10-F3D0-7F6D-C19B9E4CEC86}"/>
          </ac:picMkLst>
        </pc:picChg>
        <pc:picChg chg="add del">
          <ac:chgData name="Isabella Sofia" userId="b5a8c0c0e7b7c2b4" providerId="LiveId" clId="{97294A40-513F-4A69-A1E4-F17325040213}" dt="2023-05-19T08:29:02.519" v="18055" actId="478"/>
          <ac:picMkLst>
            <pc:docMk/>
            <pc:sldMk cId="4163646629" sldId="260"/>
            <ac:picMk id="15" creationId="{57B2D1AC-289D-73DC-B3A3-C721AEEF17DD}"/>
          </ac:picMkLst>
        </pc:picChg>
      </pc:sldChg>
      <pc:sldChg chg="addSp delSp modSp mod">
        <pc:chgData name="Isabella Sofia" userId="b5a8c0c0e7b7c2b4" providerId="LiveId" clId="{97294A40-513F-4A69-A1E4-F17325040213}" dt="2023-05-27T17:30:02.068" v="29822" actId="20577"/>
        <pc:sldMkLst>
          <pc:docMk/>
          <pc:sldMk cId="862013753" sldId="261"/>
        </pc:sldMkLst>
        <pc:spChg chg="mod">
          <ac:chgData name="Isabella Sofia" userId="b5a8c0c0e7b7c2b4" providerId="LiveId" clId="{97294A40-513F-4A69-A1E4-F17325040213}" dt="2023-05-19T10:08:57.543" v="20317" actId="14100"/>
          <ac:spMkLst>
            <pc:docMk/>
            <pc:sldMk cId="862013753" sldId="261"/>
            <ac:spMk id="2" creationId="{0AFA1117-E180-B3E6-8B1C-FAE15D96E601}"/>
          </ac:spMkLst>
        </pc:spChg>
        <pc:spChg chg="del mod">
          <ac:chgData name="Isabella Sofia" userId="b5a8c0c0e7b7c2b4" providerId="LiveId" clId="{97294A40-513F-4A69-A1E4-F17325040213}" dt="2023-05-11T12:45:03.070" v="1381"/>
          <ac:spMkLst>
            <pc:docMk/>
            <pc:sldMk cId="862013753" sldId="261"/>
            <ac:spMk id="3" creationId="{35841BDC-0BA9-92FF-1224-4B7A3186E8D9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862013753" sldId="261"/>
            <ac:spMk id="4" creationId="{5B39765A-555F-DEE7-786D-E74FF0A52C72}"/>
          </ac:spMkLst>
        </pc:spChg>
        <pc:spChg chg="add mod">
          <ac:chgData name="Isabella Sofia" userId="b5a8c0c0e7b7c2b4" providerId="LiveId" clId="{97294A40-513F-4A69-A1E4-F17325040213}" dt="2023-05-27T09:57:18.605" v="27946" actId="20577"/>
          <ac:spMkLst>
            <pc:docMk/>
            <pc:sldMk cId="862013753" sldId="261"/>
            <ac:spMk id="5" creationId="{3927D570-35F5-1AF4-C740-A31963B4D990}"/>
          </ac:spMkLst>
        </pc:spChg>
        <pc:spChg chg="mod">
          <ac:chgData name="Isabella Sofia" userId="b5a8c0c0e7b7c2b4" providerId="LiveId" clId="{97294A40-513F-4A69-A1E4-F17325040213}" dt="2023-05-27T17:30:02.068" v="29822" actId="20577"/>
          <ac:spMkLst>
            <pc:docMk/>
            <pc:sldMk cId="862013753" sldId="261"/>
            <ac:spMk id="6" creationId="{A9F2F7E0-76F6-48B9-EED8-9429DF2DB424}"/>
          </ac:spMkLst>
        </pc:spChg>
        <pc:spChg chg="mod">
          <ac:chgData name="Isabella Sofia" userId="b5a8c0c0e7b7c2b4" providerId="LiveId" clId="{97294A40-513F-4A69-A1E4-F17325040213}" dt="2023-05-19T10:09:03.487" v="20319" actId="403"/>
          <ac:spMkLst>
            <pc:docMk/>
            <pc:sldMk cId="862013753" sldId="261"/>
            <ac:spMk id="7" creationId="{1E0C3A78-A1A7-3C2D-447B-D7C6CDBB3AB7}"/>
          </ac:spMkLst>
        </pc:spChg>
        <pc:spChg chg="add mod">
          <ac:chgData name="Isabella Sofia" userId="b5a8c0c0e7b7c2b4" providerId="LiveId" clId="{97294A40-513F-4A69-A1E4-F17325040213}" dt="2023-05-19T08:38:41.818" v="18360" actId="1076"/>
          <ac:spMkLst>
            <pc:docMk/>
            <pc:sldMk cId="862013753" sldId="261"/>
            <ac:spMk id="8" creationId="{8FF04946-1893-C65E-4832-D4FB020369AF}"/>
          </ac:spMkLst>
        </pc:spChg>
        <pc:spChg chg="add mod">
          <ac:chgData name="Isabella Sofia" userId="b5a8c0c0e7b7c2b4" providerId="LiveId" clId="{97294A40-513F-4A69-A1E4-F17325040213}" dt="2023-05-19T08:38:55.626" v="18377" actId="1076"/>
          <ac:spMkLst>
            <pc:docMk/>
            <pc:sldMk cId="862013753" sldId="261"/>
            <ac:spMk id="9" creationId="{15D1229C-B655-B2E2-27D0-96C2A9A950A7}"/>
          </ac:spMkLst>
        </pc:spChg>
        <pc:picChg chg="add mod">
          <ac:chgData name="Isabella Sofia" userId="b5a8c0c0e7b7c2b4" providerId="LiveId" clId="{97294A40-513F-4A69-A1E4-F17325040213}" dt="2023-05-19T08:38:38.843" v="18359" actId="1076"/>
          <ac:picMkLst>
            <pc:docMk/>
            <pc:sldMk cId="862013753" sldId="261"/>
            <ac:picMk id="3" creationId="{14BE0801-9557-0C9E-27BB-27E25E0921A8}"/>
          </ac:picMkLst>
        </pc:picChg>
        <pc:picChg chg="add del mod">
          <ac:chgData name="Isabella Sofia" userId="b5a8c0c0e7b7c2b4" providerId="LiveId" clId="{97294A40-513F-4A69-A1E4-F17325040213}" dt="2023-05-23T14:49:37.868" v="26337" actId="478"/>
          <ac:picMkLst>
            <pc:docMk/>
            <pc:sldMk cId="862013753" sldId="261"/>
            <ac:picMk id="4" creationId="{547AE44A-386B-8926-B2A8-5FBCEE387FC5}"/>
          </ac:picMkLst>
        </pc:picChg>
        <pc:picChg chg="add mod modCrop">
          <ac:chgData name="Isabella Sofia" userId="b5a8c0c0e7b7c2b4" providerId="LiveId" clId="{97294A40-513F-4A69-A1E4-F17325040213}" dt="2023-05-23T14:50:47.484" v="26356" actId="1076"/>
          <ac:picMkLst>
            <pc:docMk/>
            <pc:sldMk cId="862013753" sldId="261"/>
            <ac:picMk id="11" creationId="{59306FA7-9EAD-28C7-57E8-7AB04DF0112C}"/>
          </ac:picMkLst>
        </pc:picChg>
      </pc:sldChg>
      <pc:sldChg chg="addSp delSp modSp mod ord">
        <pc:chgData name="Isabella Sofia" userId="b5a8c0c0e7b7c2b4" providerId="LiveId" clId="{97294A40-513F-4A69-A1E4-F17325040213}" dt="2023-05-27T17:50:05.617" v="30392"/>
        <pc:sldMkLst>
          <pc:docMk/>
          <pc:sldMk cId="3025837481" sldId="262"/>
        </pc:sldMkLst>
        <pc:spChg chg="mod">
          <ac:chgData name="Isabella Sofia" userId="b5a8c0c0e7b7c2b4" providerId="LiveId" clId="{97294A40-513F-4A69-A1E4-F17325040213}" dt="2023-05-19T10:09:16.460" v="20322" actId="14100"/>
          <ac:spMkLst>
            <pc:docMk/>
            <pc:sldMk cId="3025837481" sldId="262"/>
            <ac:spMk id="2" creationId="{FC3E6780-2039-1732-F451-F0F7DC5B71DB}"/>
          </ac:spMkLst>
        </pc:spChg>
        <pc:spChg chg="add mod">
          <ac:chgData name="Isabella Sofia" userId="b5a8c0c0e7b7c2b4" providerId="LiveId" clId="{97294A40-513F-4A69-A1E4-F17325040213}" dt="2023-05-27T17:50:05.617" v="30392"/>
          <ac:spMkLst>
            <pc:docMk/>
            <pc:sldMk cId="3025837481" sldId="262"/>
            <ac:spMk id="3" creationId="{047D8C74-098B-C9BC-2C37-3F63EAE53285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3025837481" sldId="262"/>
            <ac:spMk id="3" creationId="{AC838531-0FB3-8567-367B-227366CE7D42}"/>
          </ac:spMkLst>
        </pc:spChg>
        <pc:spChg chg="add del mod">
          <ac:chgData name="Isabella Sofia" userId="b5a8c0c0e7b7c2b4" providerId="LiveId" clId="{97294A40-513F-4A69-A1E4-F17325040213}" dt="2023-05-23T13:31:20.514" v="26036" actId="478"/>
          <ac:spMkLst>
            <pc:docMk/>
            <pc:sldMk cId="3025837481" sldId="262"/>
            <ac:spMk id="3" creationId="{C18F07B4-52C0-CB90-7528-578A552AD52D}"/>
          </ac:spMkLst>
        </pc:spChg>
        <pc:spChg chg="del mod">
          <ac:chgData name="Isabella Sofia" userId="b5a8c0c0e7b7c2b4" providerId="LiveId" clId="{97294A40-513F-4A69-A1E4-F17325040213}" dt="2023-05-09T09:03:45.394" v="255" actId="931"/>
          <ac:spMkLst>
            <pc:docMk/>
            <pc:sldMk cId="3025837481" sldId="262"/>
            <ac:spMk id="3" creationId="{C4A9856E-DE3F-FD2D-DF46-14116AE07B76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3025837481" sldId="262"/>
            <ac:spMk id="4" creationId="{D84AAA69-3E4A-1395-3D6B-0E55AB841041}"/>
          </ac:spMkLst>
        </pc:spChg>
        <pc:spChg chg="del mod">
          <ac:chgData name="Isabella Sofia" userId="b5a8c0c0e7b7c2b4" providerId="LiveId" clId="{97294A40-513F-4A69-A1E4-F17325040213}" dt="2023-05-27T17:50:05.037" v="30391" actId="478"/>
          <ac:spMkLst>
            <pc:docMk/>
            <pc:sldMk cId="3025837481" sldId="262"/>
            <ac:spMk id="5" creationId="{C1BB86C5-E91A-A81E-96F3-330797322963}"/>
          </ac:spMkLst>
        </pc:spChg>
        <pc:spChg chg="mod">
          <ac:chgData name="Isabella Sofia" userId="b5a8c0c0e7b7c2b4" providerId="LiveId" clId="{97294A40-513F-4A69-A1E4-F17325040213}" dt="2023-05-19T10:09:23.901" v="20325" actId="403"/>
          <ac:spMkLst>
            <pc:docMk/>
            <pc:sldMk cId="3025837481" sldId="262"/>
            <ac:spMk id="6" creationId="{698788F5-C330-F315-DAC6-104223A39080}"/>
          </ac:spMkLst>
        </pc:spChg>
        <pc:spChg chg="add del mod">
          <ac:chgData name="Isabella Sofia" userId="b5a8c0c0e7b7c2b4" providerId="LiveId" clId="{97294A40-513F-4A69-A1E4-F17325040213}" dt="2023-05-13T11:12:13.443" v="5206"/>
          <ac:spMkLst>
            <pc:docMk/>
            <pc:sldMk cId="3025837481" sldId="262"/>
            <ac:spMk id="7" creationId="{1260F135-EF3D-9A49-F31C-FBA0C4177B20}"/>
          </ac:spMkLst>
        </pc:spChg>
        <pc:spChg chg="add del mod">
          <ac:chgData name="Isabella Sofia" userId="b5a8c0c0e7b7c2b4" providerId="LiveId" clId="{97294A40-513F-4A69-A1E4-F17325040213}" dt="2023-05-19T08:40:19.601" v="18410" actId="478"/>
          <ac:spMkLst>
            <pc:docMk/>
            <pc:sldMk cId="3025837481" sldId="262"/>
            <ac:spMk id="7" creationId="{6ACF09FD-D75B-C4C9-2B64-E5DF451DBCB7}"/>
          </ac:spMkLst>
        </pc:spChg>
        <pc:spChg chg="add del mod">
          <ac:chgData name="Isabella Sofia" userId="b5a8c0c0e7b7c2b4" providerId="LiveId" clId="{97294A40-513F-4A69-A1E4-F17325040213}" dt="2023-05-19T08:43:10.803" v="18486" actId="478"/>
          <ac:spMkLst>
            <pc:docMk/>
            <pc:sldMk cId="3025837481" sldId="262"/>
            <ac:spMk id="8" creationId="{A6C043E2-1A92-9B9C-98DA-F6BF59067A86}"/>
          </ac:spMkLst>
        </pc:spChg>
        <pc:spChg chg="add del mod">
          <ac:chgData name="Isabella Sofia" userId="b5a8c0c0e7b7c2b4" providerId="LiveId" clId="{97294A40-513F-4A69-A1E4-F17325040213}" dt="2023-05-23T13:31:22.520" v="26037" actId="478"/>
          <ac:spMkLst>
            <pc:docMk/>
            <pc:sldMk cId="3025837481" sldId="262"/>
            <ac:spMk id="9" creationId="{D13CA97B-95C1-EF5C-D81E-E7741BDE4A90}"/>
          </ac:spMkLst>
        </pc:spChg>
        <pc:spChg chg="add mod">
          <ac:chgData name="Isabella Sofia" userId="b5a8c0c0e7b7c2b4" providerId="LiveId" clId="{97294A40-513F-4A69-A1E4-F17325040213}" dt="2023-05-23T13:31:38.341" v="26043" actId="207"/>
          <ac:spMkLst>
            <pc:docMk/>
            <pc:sldMk cId="3025837481" sldId="262"/>
            <ac:spMk id="15" creationId="{994ECE19-9B6A-AE82-693E-D1B81364C88C}"/>
          </ac:spMkLst>
        </pc:spChg>
        <pc:grpChg chg="add mod">
          <ac:chgData name="Isabella Sofia" userId="b5a8c0c0e7b7c2b4" providerId="LiveId" clId="{97294A40-513F-4A69-A1E4-F17325040213}" dt="2023-05-09T09:04:35.084" v="289" actId="164"/>
          <ac:grpSpMkLst>
            <pc:docMk/>
            <pc:sldMk cId="3025837481" sldId="262"/>
            <ac:grpSpMk id="16" creationId="{1725A249-3E27-449C-726F-31B5B810927B}"/>
          </ac:grpSpMkLst>
        </pc:grpChg>
        <pc:grpChg chg="add del mod">
          <ac:chgData name="Isabella Sofia" userId="b5a8c0c0e7b7c2b4" providerId="LiveId" clId="{97294A40-513F-4A69-A1E4-F17325040213}" dt="2023-05-09T09:05:00.716" v="295" actId="21"/>
          <ac:grpSpMkLst>
            <pc:docMk/>
            <pc:sldMk cId="3025837481" sldId="262"/>
            <ac:grpSpMk id="17" creationId="{DCB5AB65-BF25-351A-D357-1EF38118F079}"/>
          </ac:grpSpMkLst>
        </pc:grpChg>
        <pc:picChg chg="add del mod">
          <ac:chgData name="Isabella Sofia" userId="b5a8c0c0e7b7c2b4" providerId="LiveId" clId="{97294A40-513F-4A69-A1E4-F17325040213}" dt="2023-05-23T13:31:20.514" v="26036" actId="478"/>
          <ac:picMkLst>
            <pc:docMk/>
            <pc:sldMk cId="3025837481" sldId="262"/>
            <ac:picMk id="4" creationId="{1971AFD0-C2FC-8CF2-9D87-996F041DE84D}"/>
          </ac:picMkLst>
        </pc:picChg>
        <pc:picChg chg="add mod">
          <ac:chgData name="Isabella Sofia" userId="b5a8c0c0e7b7c2b4" providerId="LiveId" clId="{97294A40-513F-4A69-A1E4-F17325040213}" dt="2023-05-09T09:04:42.625" v="290" actId="164"/>
          <ac:picMkLst>
            <pc:docMk/>
            <pc:sldMk cId="3025837481" sldId="262"/>
            <ac:picMk id="4" creationId="{CF153933-9876-7437-353D-AF718B1EC929}"/>
          </ac:picMkLst>
        </pc:picChg>
        <pc:picChg chg="add mod">
          <ac:chgData name="Isabella Sofia" userId="b5a8c0c0e7b7c2b4" providerId="LiveId" clId="{97294A40-513F-4A69-A1E4-F17325040213}" dt="2023-05-09T09:04:42.625" v="290" actId="164"/>
          <ac:picMkLst>
            <pc:docMk/>
            <pc:sldMk cId="3025837481" sldId="262"/>
            <ac:picMk id="5" creationId="{DD977FF3-3AA5-00D0-F58B-A196E1A8C9D5}"/>
          </ac:picMkLst>
        </pc:picChg>
        <pc:picChg chg="add mod">
          <ac:chgData name="Isabella Sofia" userId="b5a8c0c0e7b7c2b4" providerId="LiveId" clId="{97294A40-513F-4A69-A1E4-F17325040213}" dt="2023-05-09T09:04:42.625" v="290" actId="164"/>
          <ac:picMkLst>
            <pc:docMk/>
            <pc:sldMk cId="3025837481" sldId="262"/>
            <ac:picMk id="7" creationId="{403647B6-8AA0-D0CD-BDBE-625854BD47B4}"/>
          </ac:picMkLst>
        </pc:picChg>
        <pc:picChg chg="add mod">
          <ac:chgData name="Isabella Sofia" userId="b5a8c0c0e7b7c2b4" providerId="LiveId" clId="{97294A40-513F-4A69-A1E4-F17325040213}" dt="2023-05-09T09:04:42.625" v="290" actId="164"/>
          <ac:picMkLst>
            <pc:docMk/>
            <pc:sldMk cId="3025837481" sldId="262"/>
            <ac:picMk id="9" creationId="{05C8A37E-F3D1-7A57-822A-2D323F054B5A}"/>
          </ac:picMkLst>
        </pc:picChg>
        <pc:picChg chg="add mod">
          <ac:chgData name="Isabella Sofia" userId="b5a8c0c0e7b7c2b4" providerId="LiveId" clId="{97294A40-513F-4A69-A1E4-F17325040213}" dt="2023-05-09T09:04:42.625" v="290" actId="164"/>
          <ac:picMkLst>
            <pc:docMk/>
            <pc:sldMk cId="3025837481" sldId="262"/>
            <ac:picMk id="11" creationId="{90C8B270-78B8-21EC-9B59-BABEFED6FAC0}"/>
          </ac:picMkLst>
        </pc:picChg>
        <pc:picChg chg="add mod">
          <ac:chgData name="Isabella Sofia" userId="b5a8c0c0e7b7c2b4" providerId="LiveId" clId="{97294A40-513F-4A69-A1E4-F17325040213}" dt="2023-05-23T13:31:33.221" v="26041" actId="14100"/>
          <ac:picMkLst>
            <pc:docMk/>
            <pc:sldMk cId="3025837481" sldId="262"/>
            <ac:picMk id="14" creationId="{B7D3E4A0-47EB-D735-9168-32FC9038A5BA}"/>
          </ac:picMkLst>
        </pc:picChg>
        <pc:cxnChg chg="add mod">
          <ac:chgData name="Isabella Sofia" userId="b5a8c0c0e7b7c2b4" providerId="LiveId" clId="{97294A40-513F-4A69-A1E4-F17325040213}" dt="2023-05-09T09:04:42.625" v="290" actId="164"/>
          <ac:cxnSpMkLst>
            <pc:docMk/>
            <pc:sldMk cId="3025837481" sldId="262"/>
            <ac:cxnSpMk id="6" creationId="{284DCCE0-ACC0-0FC0-65DA-A9AEE6A237EF}"/>
          </ac:cxnSpMkLst>
        </pc:cxnChg>
        <pc:cxnChg chg="add mod">
          <ac:chgData name="Isabella Sofia" userId="b5a8c0c0e7b7c2b4" providerId="LiveId" clId="{97294A40-513F-4A69-A1E4-F17325040213}" dt="2023-05-09T09:05:00.716" v="295" actId="21"/>
          <ac:cxnSpMkLst>
            <pc:docMk/>
            <pc:sldMk cId="3025837481" sldId="262"/>
            <ac:cxnSpMk id="8" creationId="{B70255BC-4E91-379E-B70D-758535D94CFC}"/>
          </ac:cxnSpMkLst>
        </pc:cxnChg>
        <pc:cxnChg chg="add mod">
          <ac:chgData name="Isabella Sofia" userId="b5a8c0c0e7b7c2b4" providerId="LiveId" clId="{97294A40-513F-4A69-A1E4-F17325040213}" dt="2023-05-09T09:04:42.625" v="290" actId="164"/>
          <ac:cxnSpMkLst>
            <pc:docMk/>
            <pc:sldMk cId="3025837481" sldId="262"/>
            <ac:cxnSpMk id="10" creationId="{AB15E5C2-E3B1-3535-852B-1289E45C7AA7}"/>
          </ac:cxnSpMkLst>
        </pc:cxnChg>
        <pc:cxnChg chg="add del mod">
          <ac:chgData name="Isabella Sofia" userId="b5a8c0c0e7b7c2b4" providerId="LiveId" clId="{97294A40-513F-4A69-A1E4-F17325040213}" dt="2023-05-23T13:31:20.514" v="26036" actId="478"/>
          <ac:cxnSpMkLst>
            <pc:docMk/>
            <pc:sldMk cId="3025837481" sldId="262"/>
            <ac:cxnSpMk id="11" creationId="{599C8BA0-C69E-69F3-F755-2E77DB81B36B}"/>
          </ac:cxnSpMkLst>
        </pc:cxnChg>
        <pc:cxnChg chg="add mod">
          <ac:chgData name="Isabella Sofia" userId="b5a8c0c0e7b7c2b4" providerId="LiveId" clId="{97294A40-513F-4A69-A1E4-F17325040213}" dt="2023-05-09T09:04:42.625" v="290" actId="164"/>
          <ac:cxnSpMkLst>
            <pc:docMk/>
            <pc:sldMk cId="3025837481" sldId="262"/>
            <ac:cxnSpMk id="12" creationId="{4C518C5B-6A91-E9E8-2B3E-C901101AA76E}"/>
          </ac:cxnSpMkLst>
        </pc:cxnChg>
      </pc:sldChg>
      <pc:sldChg chg="addSp delSp modSp mod">
        <pc:chgData name="Isabella Sofia" userId="b5a8c0c0e7b7c2b4" providerId="LiveId" clId="{97294A40-513F-4A69-A1E4-F17325040213}" dt="2023-05-27T09:57:35.633" v="27952" actId="20577"/>
        <pc:sldMkLst>
          <pc:docMk/>
          <pc:sldMk cId="931126656" sldId="263"/>
        </pc:sldMkLst>
        <pc:spChg chg="mod">
          <ac:chgData name="Isabella Sofia" userId="b5a8c0c0e7b7c2b4" providerId="LiveId" clId="{97294A40-513F-4A69-A1E4-F17325040213}" dt="2023-05-27T09:57:35.633" v="27952" actId="20577"/>
          <ac:spMkLst>
            <pc:docMk/>
            <pc:sldMk cId="931126656" sldId="263"/>
            <ac:spMk id="2" creationId="{2CE25F8F-8411-67B1-923B-A90AF258B0AD}"/>
          </ac:spMkLst>
        </pc:spChg>
        <pc:spChg chg="del mod">
          <ac:chgData name="Isabella Sofia" userId="b5a8c0c0e7b7c2b4" providerId="LiveId" clId="{97294A40-513F-4A69-A1E4-F17325040213}" dt="2023-05-11T12:45:03.070" v="1381"/>
          <ac:spMkLst>
            <pc:docMk/>
            <pc:sldMk cId="931126656" sldId="263"/>
            <ac:spMk id="3" creationId="{999F53A5-5DF1-639D-7BAF-57FF9A4624D7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931126656" sldId="263"/>
            <ac:spMk id="14" creationId="{AD71C7F9-BF15-E924-67D5-0B2487415814}"/>
          </ac:spMkLst>
        </pc:spChg>
        <pc:spChg chg="add mod">
          <ac:chgData name="Isabella Sofia" userId="b5a8c0c0e7b7c2b4" providerId="LiveId" clId="{97294A40-513F-4A69-A1E4-F17325040213}" dt="2023-05-27T09:57:29.358" v="27949" actId="20577"/>
          <ac:spMkLst>
            <pc:docMk/>
            <pc:sldMk cId="931126656" sldId="263"/>
            <ac:spMk id="15" creationId="{BA5EE288-709C-88FC-0921-7E5A3FB594CF}"/>
          </ac:spMkLst>
        </pc:spChg>
        <pc:spChg chg="mod">
          <ac:chgData name="Isabella Sofia" userId="b5a8c0c0e7b7c2b4" providerId="LiveId" clId="{97294A40-513F-4A69-A1E4-F17325040213}" dt="2023-05-19T10:10:03.641" v="20337" actId="403"/>
          <ac:spMkLst>
            <pc:docMk/>
            <pc:sldMk cId="931126656" sldId="263"/>
            <ac:spMk id="16" creationId="{66326F04-297C-EED4-B833-CAE24568B0B8}"/>
          </ac:spMkLst>
        </pc:spChg>
        <pc:spChg chg="mod">
          <ac:chgData name="Isabella Sofia" userId="b5a8c0c0e7b7c2b4" providerId="LiveId" clId="{97294A40-513F-4A69-A1E4-F17325040213}" dt="2023-05-19T10:10:03.641" v="20337" actId="403"/>
          <ac:spMkLst>
            <pc:docMk/>
            <pc:sldMk cId="931126656" sldId="263"/>
            <ac:spMk id="17" creationId="{773D2D88-9E5B-91E5-B18A-998AFBB24527}"/>
          </ac:spMkLst>
        </pc:spChg>
        <pc:grpChg chg="add del mod">
          <ac:chgData name="Isabella Sofia" userId="b5a8c0c0e7b7c2b4" providerId="LiveId" clId="{97294A40-513F-4A69-A1E4-F17325040213}" dt="2023-05-18T13:23:06.811" v="12942" actId="165"/>
          <ac:grpSpMkLst>
            <pc:docMk/>
            <pc:sldMk cId="931126656" sldId="263"/>
            <ac:grpSpMk id="3" creationId="{E354B809-E5E6-0D69-FE67-D8F487484509}"/>
          </ac:grpSpMkLst>
        </pc:grpChg>
        <pc:grpChg chg="add del mod">
          <ac:chgData name="Isabella Sofia" userId="b5a8c0c0e7b7c2b4" providerId="LiveId" clId="{97294A40-513F-4A69-A1E4-F17325040213}" dt="2023-05-18T13:22:33.984" v="12931" actId="478"/>
          <ac:grpSpMkLst>
            <pc:docMk/>
            <pc:sldMk cId="931126656" sldId="263"/>
            <ac:grpSpMk id="13" creationId="{1A9BFB5B-4F28-75A1-D5D7-016CC7F2ED53}"/>
          </ac:grpSpMkLst>
        </pc:grpChg>
        <pc:grpChg chg="add del mod topLvl">
          <ac:chgData name="Isabella Sofia" userId="b5a8c0c0e7b7c2b4" providerId="LiveId" clId="{97294A40-513F-4A69-A1E4-F17325040213}" dt="2023-05-18T13:23:06.811" v="12942" actId="165"/>
          <ac:grpSpMkLst>
            <pc:docMk/>
            <pc:sldMk cId="931126656" sldId="263"/>
            <ac:grpSpMk id="25" creationId="{7C1C5649-DB45-1AA4-F0A2-96AB9F5DEB53}"/>
          </ac:grpSpMkLst>
        </pc:grpChg>
        <pc:picChg chg="add mod">
          <ac:chgData name="Isabella Sofia" userId="b5a8c0c0e7b7c2b4" providerId="LiveId" clId="{97294A40-513F-4A69-A1E4-F17325040213}" dt="2023-05-09T09:07:52.829" v="319" actId="164"/>
          <ac:picMkLst>
            <pc:docMk/>
            <pc:sldMk cId="931126656" sldId="263"/>
            <ac:picMk id="4" creationId="{F20FA875-D81B-092B-6130-949AA5D236A7}"/>
          </ac:picMkLst>
        </pc:picChg>
        <pc:picChg chg="add mod">
          <ac:chgData name="Isabella Sofia" userId="b5a8c0c0e7b7c2b4" providerId="LiveId" clId="{97294A40-513F-4A69-A1E4-F17325040213}" dt="2023-05-09T09:07:52.829" v="319" actId="164"/>
          <ac:picMkLst>
            <pc:docMk/>
            <pc:sldMk cId="931126656" sldId="263"/>
            <ac:picMk id="5" creationId="{57963E9C-C7B5-889D-BD1E-D88D1C69EE31}"/>
          </ac:picMkLst>
        </pc:picChg>
        <pc:picChg chg="add mod">
          <ac:chgData name="Isabella Sofia" userId="b5a8c0c0e7b7c2b4" providerId="LiveId" clId="{97294A40-513F-4A69-A1E4-F17325040213}" dt="2023-05-09T09:07:52.829" v="319" actId="164"/>
          <ac:picMkLst>
            <pc:docMk/>
            <pc:sldMk cId="931126656" sldId="263"/>
            <ac:picMk id="6" creationId="{09AD7DAF-66F7-BBAD-6EC1-F12BA21E8487}"/>
          </ac:picMkLst>
        </pc:picChg>
        <pc:picChg chg="add mod">
          <ac:chgData name="Isabella Sofia" userId="b5a8c0c0e7b7c2b4" providerId="LiveId" clId="{97294A40-513F-4A69-A1E4-F17325040213}" dt="2023-05-09T09:07:52.829" v="319" actId="164"/>
          <ac:picMkLst>
            <pc:docMk/>
            <pc:sldMk cId="931126656" sldId="263"/>
            <ac:picMk id="9" creationId="{2958F24B-7F4A-6282-E7E7-55520E6CD809}"/>
          </ac:picMkLst>
        </pc:picChg>
        <pc:picChg chg="add mod">
          <ac:chgData name="Isabella Sofia" userId="b5a8c0c0e7b7c2b4" providerId="LiveId" clId="{97294A40-513F-4A69-A1E4-F17325040213}" dt="2023-05-09T09:07:52.829" v="319" actId="164"/>
          <ac:picMkLst>
            <pc:docMk/>
            <pc:sldMk cId="931126656" sldId="263"/>
            <ac:picMk id="11" creationId="{CB78208D-6B89-EA10-7608-2299C3A82BC2}"/>
          </ac:picMkLst>
        </pc:picChg>
        <pc:picChg chg="mod topLvl">
          <ac:chgData name="Isabella Sofia" userId="b5a8c0c0e7b7c2b4" providerId="LiveId" clId="{97294A40-513F-4A69-A1E4-F17325040213}" dt="2023-05-18T13:23:06.811" v="12942" actId="165"/>
          <ac:picMkLst>
            <pc:docMk/>
            <pc:sldMk cId="931126656" sldId="263"/>
            <ac:picMk id="14" creationId="{1AC58423-3CA9-934F-C5D6-B06001FC3673}"/>
          </ac:picMkLst>
        </pc:picChg>
        <pc:picChg chg="mod topLvl">
          <ac:chgData name="Isabella Sofia" userId="b5a8c0c0e7b7c2b4" providerId="LiveId" clId="{97294A40-513F-4A69-A1E4-F17325040213}" dt="2023-05-18T13:23:06.811" v="12942" actId="165"/>
          <ac:picMkLst>
            <pc:docMk/>
            <pc:sldMk cId="931126656" sldId="263"/>
            <ac:picMk id="18" creationId="{480DFD0E-19B4-AC29-C790-1477AB872DB1}"/>
          </ac:picMkLst>
        </pc:picChg>
        <pc:picChg chg="mod topLvl">
          <ac:chgData name="Isabella Sofia" userId="b5a8c0c0e7b7c2b4" providerId="LiveId" clId="{97294A40-513F-4A69-A1E4-F17325040213}" dt="2023-05-18T13:23:06.811" v="12942" actId="165"/>
          <ac:picMkLst>
            <pc:docMk/>
            <pc:sldMk cId="931126656" sldId="263"/>
            <ac:picMk id="19" creationId="{BF074147-B71D-8FCC-F3C5-3AA1F8EB13D0}"/>
          </ac:picMkLst>
        </pc:picChg>
        <pc:picChg chg="mod topLvl">
          <ac:chgData name="Isabella Sofia" userId="b5a8c0c0e7b7c2b4" providerId="LiveId" clId="{97294A40-513F-4A69-A1E4-F17325040213}" dt="2023-05-18T13:23:06.811" v="12942" actId="165"/>
          <ac:picMkLst>
            <pc:docMk/>
            <pc:sldMk cId="931126656" sldId="263"/>
            <ac:picMk id="20" creationId="{5A4EDAAB-EEE4-989C-4F1B-30BC4621805C}"/>
          </ac:picMkLst>
        </pc:picChg>
        <pc:picChg chg="mod topLvl">
          <ac:chgData name="Isabella Sofia" userId="b5a8c0c0e7b7c2b4" providerId="LiveId" clId="{97294A40-513F-4A69-A1E4-F17325040213}" dt="2023-05-18T13:23:06.811" v="12942" actId="165"/>
          <ac:picMkLst>
            <pc:docMk/>
            <pc:sldMk cId="931126656" sldId="263"/>
            <ac:picMk id="21" creationId="{71D81700-89FA-7C10-B2F8-90018E0105A0}"/>
          </ac:picMkLst>
        </pc:picChg>
        <pc:picChg chg="mod">
          <ac:chgData name="Isabella Sofia" userId="b5a8c0c0e7b7c2b4" providerId="LiveId" clId="{97294A40-513F-4A69-A1E4-F17325040213}" dt="2023-05-18T13:23:06.811" v="12942" actId="165"/>
          <ac:picMkLst>
            <pc:docMk/>
            <pc:sldMk cId="931126656" sldId="263"/>
            <ac:picMk id="27" creationId="{EBB9226F-A0FB-587C-98A2-F724CF5070D3}"/>
          </ac:picMkLst>
        </pc:picChg>
        <pc:cxnChg chg="add mod">
          <ac:chgData name="Isabella Sofia" userId="b5a8c0c0e7b7c2b4" providerId="LiveId" clId="{97294A40-513F-4A69-A1E4-F17325040213}" dt="2023-05-09T09:07:52.829" v="319" actId="164"/>
          <ac:cxnSpMkLst>
            <pc:docMk/>
            <pc:sldMk cId="931126656" sldId="263"/>
            <ac:cxnSpMk id="7" creationId="{5A6264F1-8F54-77C1-B052-960C306CBCA8}"/>
          </ac:cxnSpMkLst>
        </pc:cxnChg>
        <pc:cxnChg chg="add mod">
          <ac:chgData name="Isabella Sofia" userId="b5a8c0c0e7b7c2b4" providerId="LiveId" clId="{97294A40-513F-4A69-A1E4-F17325040213}" dt="2023-05-18T13:22:33.984" v="12931" actId="478"/>
          <ac:cxnSpMkLst>
            <pc:docMk/>
            <pc:sldMk cId="931126656" sldId="263"/>
            <ac:cxnSpMk id="8" creationId="{82764414-8065-F633-7373-F7133003872D}"/>
          </ac:cxnSpMkLst>
        </pc:cxnChg>
        <pc:cxnChg chg="add mod">
          <ac:chgData name="Isabella Sofia" userId="b5a8c0c0e7b7c2b4" providerId="LiveId" clId="{97294A40-513F-4A69-A1E4-F17325040213}" dt="2023-05-09T09:07:52.829" v="319" actId="164"/>
          <ac:cxnSpMkLst>
            <pc:docMk/>
            <pc:sldMk cId="931126656" sldId="263"/>
            <ac:cxnSpMk id="10" creationId="{396F6197-841E-BF54-FB4C-33D1B51C290C}"/>
          </ac:cxnSpMkLst>
        </pc:cxnChg>
        <pc:cxnChg chg="add mod">
          <ac:chgData name="Isabella Sofia" userId="b5a8c0c0e7b7c2b4" providerId="LiveId" clId="{97294A40-513F-4A69-A1E4-F17325040213}" dt="2023-05-18T13:22:33.984" v="12931" actId="478"/>
          <ac:cxnSpMkLst>
            <pc:docMk/>
            <pc:sldMk cId="931126656" sldId="263"/>
            <ac:cxnSpMk id="12" creationId="{8354C639-01E9-4B34-7E43-3A45EB30406D}"/>
          </ac:cxnSpMkLst>
        </pc:cxnChg>
        <pc:cxnChg chg="mod topLvl">
          <ac:chgData name="Isabella Sofia" userId="b5a8c0c0e7b7c2b4" providerId="LiveId" clId="{97294A40-513F-4A69-A1E4-F17325040213}" dt="2023-05-20T17:49:20.784" v="23169" actId="208"/>
          <ac:cxnSpMkLst>
            <pc:docMk/>
            <pc:sldMk cId="931126656" sldId="263"/>
            <ac:cxnSpMk id="22" creationId="{97080F50-F3E6-9AEE-538F-384CB4353B98}"/>
          </ac:cxnSpMkLst>
        </pc:cxnChg>
        <pc:cxnChg chg="mod topLvl">
          <ac:chgData name="Isabella Sofia" userId="b5a8c0c0e7b7c2b4" providerId="LiveId" clId="{97294A40-513F-4A69-A1E4-F17325040213}" dt="2023-05-20T17:49:20.784" v="23169" actId="208"/>
          <ac:cxnSpMkLst>
            <pc:docMk/>
            <pc:sldMk cId="931126656" sldId="263"/>
            <ac:cxnSpMk id="23" creationId="{D76C7A13-53B1-38AC-57FB-04E838040E0E}"/>
          </ac:cxnSpMkLst>
        </pc:cxnChg>
        <pc:cxnChg chg="mod topLvl">
          <ac:chgData name="Isabella Sofia" userId="b5a8c0c0e7b7c2b4" providerId="LiveId" clId="{97294A40-513F-4A69-A1E4-F17325040213}" dt="2023-05-20T17:49:20.784" v="23169" actId="208"/>
          <ac:cxnSpMkLst>
            <pc:docMk/>
            <pc:sldMk cId="931126656" sldId="263"/>
            <ac:cxnSpMk id="24" creationId="{346EB59C-805A-E240-516C-E10550295083}"/>
          </ac:cxnSpMkLst>
        </pc:cxnChg>
        <pc:cxnChg chg="mod topLvl">
          <ac:chgData name="Isabella Sofia" userId="b5a8c0c0e7b7c2b4" providerId="LiveId" clId="{97294A40-513F-4A69-A1E4-F17325040213}" dt="2023-05-20T17:49:20.784" v="23169" actId="208"/>
          <ac:cxnSpMkLst>
            <pc:docMk/>
            <pc:sldMk cId="931126656" sldId="263"/>
            <ac:cxnSpMk id="26" creationId="{CD4CF376-982A-5D7E-51F8-6A60B378E10D}"/>
          </ac:cxnSpMkLst>
        </pc:cxnChg>
        <pc:cxnChg chg="mod">
          <ac:chgData name="Isabella Sofia" userId="b5a8c0c0e7b7c2b4" providerId="LiveId" clId="{97294A40-513F-4A69-A1E4-F17325040213}" dt="2023-05-20T17:49:20.784" v="23169" actId="208"/>
          <ac:cxnSpMkLst>
            <pc:docMk/>
            <pc:sldMk cId="931126656" sldId="263"/>
            <ac:cxnSpMk id="28" creationId="{DF5563C4-AAA5-3368-17C2-50E886DE29EB}"/>
          </ac:cxnSpMkLst>
        </pc:cxnChg>
      </pc:sldChg>
      <pc:sldChg chg="addSp delSp modSp mod">
        <pc:chgData name="Isabella Sofia" userId="b5a8c0c0e7b7c2b4" providerId="LiveId" clId="{97294A40-513F-4A69-A1E4-F17325040213}" dt="2023-05-27T09:58:04.037" v="27990" actId="20577"/>
        <pc:sldMkLst>
          <pc:docMk/>
          <pc:sldMk cId="3092761049" sldId="264"/>
        </pc:sldMkLst>
        <pc:spChg chg="mod">
          <ac:chgData name="Isabella Sofia" userId="b5a8c0c0e7b7c2b4" providerId="LiveId" clId="{97294A40-513F-4A69-A1E4-F17325040213}" dt="2023-05-19T10:10:21.935" v="20341" actId="1076"/>
          <ac:spMkLst>
            <pc:docMk/>
            <pc:sldMk cId="3092761049" sldId="264"/>
            <ac:spMk id="2" creationId="{8D157F35-AAAD-9D19-A1AC-219B30BDC14E}"/>
          </ac:spMkLst>
        </pc:spChg>
        <pc:spChg chg="add del mod">
          <ac:chgData name="Isabella Sofia" userId="b5a8c0c0e7b7c2b4" providerId="LiveId" clId="{97294A40-513F-4A69-A1E4-F17325040213}" dt="2023-05-09T08:51:28.298" v="53"/>
          <ac:spMkLst>
            <pc:docMk/>
            <pc:sldMk cId="3092761049" sldId="264"/>
            <ac:spMk id="3" creationId="{2145296F-59AE-D403-00D8-058ECF456BEC}"/>
          </ac:spMkLst>
        </pc:spChg>
        <pc:spChg chg="add mod">
          <ac:chgData name="Isabella Sofia" userId="b5a8c0c0e7b7c2b4" providerId="LiveId" clId="{97294A40-513F-4A69-A1E4-F17325040213}" dt="2023-05-27T09:58:04.037" v="27990" actId="20577"/>
          <ac:spMkLst>
            <pc:docMk/>
            <pc:sldMk cId="3092761049" sldId="264"/>
            <ac:spMk id="3" creationId="{7558E421-1C58-9203-109E-079C2848DB68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3092761049" sldId="264"/>
            <ac:spMk id="3" creationId="{A5F33C49-C83F-E53C-975F-65631F952111}"/>
          </ac:spMkLst>
        </pc:spChg>
        <pc:spChg chg="del">
          <ac:chgData name="Isabella Sofia" userId="b5a8c0c0e7b7c2b4" providerId="LiveId" clId="{97294A40-513F-4A69-A1E4-F17325040213}" dt="2023-05-05T10:09:18.839" v="19"/>
          <ac:spMkLst>
            <pc:docMk/>
            <pc:sldMk cId="3092761049" sldId="264"/>
            <ac:spMk id="3" creationId="{CCBD4BCD-33D5-AF01-04C8-756BA0B417E3}"/>
          </ac:spMkLst>
        </pc:spChg>
        <pc:spChg chg="add del mod">
          <ac:chgData name="Isabella Sofia" userId="b5a8c0c0e7b7c2b4" providerId="LiveId" clId="{97294A40-513F-4A69-A1E4-F17325040213}" dt="2023-05-19T10:10:23.363" v="20342" actId="478"/>
          <ac:spMkLst>
            <pc:docMk/>
            <pc:sldMk cId="3092761049" sldId="264"/>
            <ac:spMk id="5" creationId="{C1C0AFEB-4B62-1A65-180D-0C1C816F9C52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3092761049" sldId="264"/>
            <ac:spMk id="6" creationId="{39F530D8-3590-15E6-2F31-1641BECF8EC2}"/>
          </ac:spMkLst>
        </pc:spChg>
        <pc:spChg chg="add del mod">
          <ac:chgData name="Isabella Sofia" userId="b5a8c0c0e7b7c2b4" providerId="LiveId" clId="{97294A40-513F-4A69-A1E4-F17325040213}" dt="2023-05-19T08:46:00.037" v="18517"/>
          <ac:spMkLst>
            <pc:docMk/>
            <pc:sldMk cId="3092761049" sldId="264"/>
            <ac:spMk id="6" creationId="{BEAAD058-F77B-4839-B80C-FCE0B5704D6C}"/>
          </ac:spMkLst>
        </pc:spChg>
        <pc:spChg chg="mod">
          <ac:chgData name="Isabella Sofia" userId="b5a8c0c0e7b7c2b4" providerId="LiveId" clId="{97294A40-513F-4A69-A1E4-F17325040213}" dt="2023-05-19T10:10:36.160" v="20345" actId="403"/>
          <ac:spMkLst>
            <pc:docMk/>
            <pc:sldMk cId="3092761049" sldId="264"/>
            <ac:spMk id="7" creationId="{4439E005-8BCE-5AC2-8609-4A17BA620EAB}"/>
          </ac:spMkLst>
        </pc:spChg>
        <pc:spChg chg="mod">
          <ac:chgData name="Isabella Sofia" userId="b5a8c0c0e7b7c2b4" providerId="LiveId" clId="{97294A40-513F-4A69-A1E4-F17325040213}" dt="2023-05-19T10:10:36.160" v="20345" actId="403"/>
          <ac:spMkLst>
            <pc:docMk/>
            <pc:sldMk cId="3092761049" sldId="264"/>
            <ac:spMk id="8" creationId="{2243759C-F757-2AA7-C34B-73F83A2768E9}"/>
          </ac:spMkLst>
        </pc:spChg>
        <pc:spChg chg="add del mod">
          <ac:chgData name="Isabella Sofia" userId="b5a8c0c0e7b7c2b4" providerId="LiveId" clId="{97294A40-513F-4A69-A1E4-F17325040213}" dt="2023-05-20T17:49:31.597" v="23171" actId="478"/>
          <ac:spMkLst>
            <pc:docMk/>
            <pc:sldMk cId="3092761049" sldId="264"/>
            <ac:spMk id="9" creationId="{06C3B05D-5522-1C85-E84A-841825654847}"/>
          </ac:spMkLst>
        </pc:spChg>
        <pc:picChg chg="add mod">
          <ac:chgData name="Isabella Sofia" userId="b5a8c0c0e7b7c2b4" providerId="LiveId" clId="{97294A40-513F-4A69-A1E4-F17325040213}" dt="2023-05-22T14:36:19.890" v="24528" actId="1076"/>
          <ac:picMkLst>
            <pc:docMk/>
            <pc:sldMk cId="3092761049" sldId="264"/>
            <ac:picMk id="4" creationId="{E8BD75EE-7F99-0F87-4602-F9A318949812}"/>
          </ac:picMkLst>
        </pc:picChg>
      </pc:sldChg>
      <pc:sldChg chg="addSp delSp modSp mod">
        <pc:chgData name="Isabella Sofia" userId="b5a8c0c0e7b7c2b4" providerId="LiveId" clId="{97294A40-513F-4A69-A1E4-F17325040213}" dt="2023-05-27T17:09:03.571" v="28874" actId="6549"/>
        <pc:sldMkLst>
          <pc:docMk/>
          <pc:sldMk cId="2663317573" sldId="265"/>
        </pc:sldMkLst>
        <pc:spChg chg="mod">
          <ac:chgData name="Isabella Sofia" userId="b5a8c0c0e7b7c2b4" providerId="LiveId" clId="{97294A40-513F-4A69-A1E4-F17325040213}" dt="2023-05-19T10:18:10.250" v="20559" actId="404"/>
          <ac:spMkLst>
            <pc:docMk/>
            <pc:sldMk cId="2663317573" sldId="265"/>
            <ac:spMk id="2" creationId="{1F3EDBB1-0DD4-031F-0ECA-6B7603691680}"/>
          </ac:spMkLst>
        </pc:spChg>
        <pc:spChg chg="del">
          <ac:chgData name="Isabella Sofia" userId="b5a8c0c0e7b7c2b4" providerId="LiveId" clId="{97294A40-513F-4A69-A1E4-F17325040213}" dt="2023-05-09T09:23:14.321" v="1050"/>
          <ac:spMkLst>
            <pc:docMk/>
            <pc:sldMk cId="2663317573" sldId="265"/>
            <ac:spMk id="3" creationId="{8F2B175E-9780-C8FE-1E23-E7009505055F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2663317573" sldId="265"/>
            <ac:spMk id="3" creationId="{CB426C45-EEA9-4596-6ECC-89FFB615EC86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2663317573" sldId="265"/>
            <ac:spMk id="4" creationId="{58CB100A-BA80-52AA-F146-D19165D46809}"/>
          </ac:spMkLst>
        </pc:spChg>
        <pc:spChg chg="mod">
          <ac:chgData name="Isabella Sofia" userId="b5a8c0c0e7b7c2b4" providerId="LiveId" clId="{97294A40-513F-4A69-A1E4-F17325040213}" dt="2023-05-19T10:18:14.838" v="20560" actId="403"/>
          <ac:spMkLst>
            <pc:docMk/>
            <pc:sldMk cId="2663317573" sldId="265"/>
            <ac:spMk id="6" creationId="{BB3BD455-1487-3205-B31E-4A1E62CBBE6C}"/>
          </ac:spMkLst>
        </pc:spChg>
        <pc:spChg chg="mod">
          <ac:chgData name="Isabella Sofia" userId="b5a8c0c0e7b7c2b4" providerId="LiveId" clId="{97294A40-513F-4A69-A1E4-F17325040213}" dt="2023-05-19T10:18:14.838" v="20560" actId="403"/>
          <ac:spMkLst>
            <pc:docMk/>
            <pc:sldMk cId="2663317573" sldId="265"/>
            <ac:spMk id="8" creationId="{12B3AF5C-C402-DFDE-6042-58155CFF67B4}"/>
          </ac:spMkLst>
        </pc:spChg>
        <pc:spChg chg="add mod">
          <ac:chgData name="Isabella Sofia" userId="b5a8c0c0e7b7c2b4" providerId="LiveId" clId="{97294A40-513F-4A69-A1E4-F17325040213}" dt="2023-05-27T17:09:03.571" v="28874" actId="6549"/>
          <ac:spMkLst>
            <pc:docMk/>
            <pc:sldMk cId="2663317573" sldId="265"/>
            <ac:spMk id="9" creationId="{63861601-911D-7C1A-0E94-6EC7B245BBA5}"/>
          </ac:spMkLst>
        </pc:spChg>
        <pc:spChg chg="add del mod">
          <ac:chgData name="Isabella Sofia" userId="b5a8c0c0e7b7c2b4" providerId="LiveId" clId="{97294A40-513F-4A69-A1E4-F17325040213}" dt="2023-05-18T14:20:46.139" v="15442" actId="931"/>
          <ac:spMkLst>
            <pc:docMk/>
            <pc:sldMk cId="2663317573" sldId="265"/>
            <ac:spMk id="11" creationId="{6E9F4BCF-4628-9957-8DCD-75FAF38537C4}"/>
          </ac:spMkLst>
        </pc:spChg>
        <pc:spChg chg="add del mod">
          <ac:chgData name="Isabella Sofia" userId="b5a8c0c0e7b7c2b4" providerId="LiveId" clId="{97294A40-513F-4A69-A1E4-F17325040213}" dt="2023-05-18T14:20:59.906" v="15450" actId="931"/>
          <ac:spMkLst>
            <pc:docMk/>
            <pc:sldMk cId="2663317573" sldId="265"/>
            <ac:spMk id="17" creationId="{5D118C03-C443-F7E5-FAD0-B2A8635C45BB}"/>
          </ac:spMkLst>
        </pc:spChg>
        <pc:spChg chg="add del mod">
          <ac:chgData name="Isabella Sofia" userId="b5a8c0c0e7b7c2b4" providerId="LiveId" clId="{97294A40-513F-4A69-A1E4-F17325040213}" dt="2023-05-18T14:21:53.076" v="15454" actId="478"/>
          <ac:spMkLst>
            <pc:docMk/>
            <pc:sldMk cId="2663317573" sldId="265"/>
            <ac:spMk id="21" creationId="{A9B598AF-3814-BF6F-4073-AB7FFB03A3E0}"/>
          </ac:spMkLst>
        </pc:spChg>
        <pc:picChg chg="add mod ord">
          <ac:chgData name="Isabella Sofia" userId="b5a8c0c0e7b7c2b4" providerId="LiveId" clId="{97294A40-513F-4A69-A1E4-F17325040213}" dt="2023-05-19T15:49:18.652" v="20660" actId="167"/>
          <ac:picMkLst>
            <pc:docMk/>
            <pc:sldMk cId="2663317573" sldId="265"/>
            <ac:picMk id="4" creationId="{9B2F6316-C93A-F9B7-44C7-FEA2046C7EF7}"/>
          </ac:picMkLst>
        </pc:picChg>
        <pc:picChg chg="add del mod">
          <ac:chgData name="Isabella Sofia" userId="b5a8c0c0e7b7c2b4" providerId="LiveId" clId="{97294A40-513F-4A69-A1E4-F17325040213}" dt="2023-05-18T13:52:13.870" v="14500" actId="21"/>
          <ac:picMkLst>
            <pc:docMk/>
            <pc:sldMk cId="2663317573" sldId="265"/>
            <ac:picMk id="4" creationId="{CDB763DC-5EEA-C589-CD58-F99F5724E474}"/>
          </ac:picMkLst>
        </pc:picChg>
        <pc:picChg chg="add del mod">
          <ac:chgData name="Isabella Sofia" userId="b5a8c0c0e7b7c2b4" providerId="LiveId" clId="{97294A40-513F-4A69-A1E4-F17325040213}" dt="2023-05-18T14:20:16.606" v="15441" actId="478"/>
          <ac:picMkLst>
            <pc:docMk/>
            <pc:sldMk cId="2663317573" sldId="265"/>
            <ac:picMk id="5" creationId="{AAF4E1E6-8A10-F982-5D85-00285F57FD5D}"/>
          </ac:picMkLst>
        </pc:picChg>
        <pc:picChg chg="add del mod">
          <ac:chgData name="Isabella Sofia" userId="b5a8c0c0e7b7c2b4" providerId="LiveId" clId="{97294A40-513F-4A69-A1E4-F17325040213}" dt="2023-05-18T14:20:16.606" v="15441" actId="478"/>
          <ac:picMkLst>
            <pc:docMk/>
            <pc:sldMk cId="2663317573" sldId="265"/>
            <ac:picMk id="7" creationId="{AF5E8DB6-7C1B-8233-5043-DC7B30BBB8BE}"/>
          </ac:picMkLst>
        </pc:picChg>
        <pc:picChg chg="add mod">
          <ac:chgData name="Isabella Sofia" userId="b5a8c0c0e7b7c2b4" providerId="LiveId" clId="{97294A40-513F-4A69-A1E4-F17325040213}" dt="2023-05-19T15:49:24.264" v="20661" actId="14100"/>
          <ac:picMkLst>
            <pc:docMk/>
            <pc:sldMk cId="2663317573" sldId="265"/>
            <ac:picMk id="7" creationId="{B751B758-8C96-C9C9-A264-02C710D045C1}"/>
          </ac:picMkLst>
        </pc:picChg>
        <pc:picChg chg="add del mod">
          <ac:chgData name="Isabella Sofia" userId="b5a8c0c0e7b7c2b4" providerId="LiveId" clId="{97294A40-513F-4A69-A1E4-F17325040213}" dt="2023-05-18T14:20:53.746" v="15449" actId="478"/>
          <ac:picMkLst>
            <pc:docMk/>
            <pc:sldMk cId="2663317573" sldId="265"/>
            <ac:picMk id="13" creationId="{024F3EB1-942B-C236-A0CF-4ABF090A38B0}"/>
          </ac:picMkLst>
        </pc:picChg>
        <pc:picChg chg="add del mod">
          <ac:chgData name="Isabella Sofia" userId="b5a8c0c0e7b7c2b4" providerId="LiveId" clId="{97294A40-513F-4A69-A1E4-F17325040213}" dt="2023-05-19T15:44:07.938" v="20620" actId="478"/>
          <ac:picMkLst>
            <pc:docMk/>
            <pc:sldMk cId="2663317573" sldId="265"/>
            <ac:picMk id="15" creationId="{9193ADAE-6A87-7310-A9C6-E43E9213038D}"/>
          </ac:picMkLst>
        </pc:picChg>
        <pc:picChg chg="add del mod">
          <ac:chgData name="Isabella Sofia" userId="b5a8c0c0e7b7c2b4" providerId="LiveId" clId="{97294A40-513F-4A69-A1E4-F17325040213}" dt="2023-05-18T14:21:02.494" v="15453" actId="478"/>
          <ac:picMkLst>
            <pc:docMk/>
            <pc:sldMk cId="2663317573" sldId="265"/>
            <ac:picMk id="19" creationId="{DA795584-D9E5-DBCF-5D88-8908976935B9}"/>
          </ac:picMkLst>
        </pc:picChg>
        <pc:picChg chg="add del mod">
          <ac:chgData name="Isabella Sofia" userId="b5a8c0c0e7b7c2b4" providerId="LiveId" clId="{97294A40-513F-4A69-A1E4-F17325040213}" dt="2023-05-19T15:48:56.398" v="20638" actId="478"/>
          <ac:picMkLst>
            <pc:docMk/>
            <pc:sldMk cId="2663317573" sldId="265"/>
            <ac:picMk id="23" creationId="{EC401AA1-11BA-269C-6511-8F314803E1DD}"/>
          </ac:picMkLst>
        </pc:picChg>
      </pc:sldChg>
      <pc:sldChg chg="addSp delSp modSp mod ord">
        <pc:chgData name="Isabella Sofia" userId="b5a8c0c0e7b7c2b4" providerId="LiveId" clId="{97294A40-513F-4A69-A1E4-F17325040213}" dt="2023-05-29T16:25:55.284" v="31164" actId="1076"/>
        <pc:sldMkLst>
          <pc:docMk/>
          <pc:sldMk cId="3724009116" sldId="266"/>
        </pc:sldMkLst>
        <pc:spChg chg="mod">
          <ac:chgData name="Isabella Sofia" userId="b5a8c0c0e7b7c2b4" providerId="LiveId" clId="{97294A40-513F-4A69-A1E4-F17325040213}" dt="2023-05-27T17:31:32.447" v="29850" actId="1076"/>
          <ac:spMkLst>
            <pc:docMk/>
            <pc:sldMk cId="3724009116" sldId="266"/>
            <ac:spMk id="2" creationId="{10DA4618-F8D3-EFEC-3CE6-03AA2950C3A7}"/>
          </ac:spMkLst>
        </pc:spChg>
        <pc:spChg chg="del mod">
          <ac:chgData name="Isabella Sofia" userId="b5a8c0c0e7b7c2b4" providerId="LiveId" clId="{97294A40-513F-4A69-A1E4-F17325040213}" dt="2023-05-11T12:45:03.070" v="1381"/>
          <ac:spMkLst>
            <pc:docMk/>
            <pc:sldMk cId="3724009116" sldId="266"/>
            <ac:spMk id="3" creationId="{E9D4577B-11B4-54A1-83E6-BC1B8FEBF58B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3724009116" sldId="266"/>
            <ac:spMk id="4" creationId="{74B4641E-4972-B58D-5AAE-9F602E73EFBA}"/>
          </ac:spMkLst>
        </pc:spChg>
        <pc:spChg chg="add mod">
          <ac:chgData name="Isabella Sofia" userId="b5a8c0c0e7b7c2b4" providerId="LiveId" clId="{97294A40-513F-4A69-A1E4-F17325040213}" dt="2023-05-29T16:25:55.284" v="31164" actId="1076"/>
          <ac:spMkLst>
            <pc:docMk/>
            <pc:sldMk cId="3724009116" sldId="266"/>
            <ac:spMk id="4" creationId="{7B720011-ABE4-E1D0-01E0-FB09E04AA824}"/>
          </ac:spMkLst>
        </pc:spChg>
        <pc:spChg chg="add del mod">
          <ac:chgData name="Isabella Sofia" userId="b5a8c0c0e7b7c2b4" providerId="LiveId" clId="{97294A40-513F-4A69-A1E4-F17325040213}" dt="2023-05-22T15:20:06.789" v="24982" actId="478"/>
          <ac:spMkLst>
            <pc:docMk/>
            <pc:sldMk cId="3724009116" sldId="266"/>
            <ac:spMk id="5" creationId="{2F6FDFD4-0CB8-1139-EA89-79A34A2CE5AC}"/>
          </ac:spMkLst>
        </pc:spChg>
        <pc:spChg chg="add del mod">
          <ac:chgData name="Isabella Sofia" userId="b5a8c0c0e7b7c2b4" providerId="LiveId" clId="{97294A40-513F-4A69-A1E4-F17325040213}" dt="2023-05-17T15:00:14.601" v="11784"/>
          <ac:spMkLst>
            <pc:docMk/>
            <pc:sldMk cId="3724009116" sldId="266"/>
            <ac:spMk id="5" creationId="{EC467452-C663-0900-A27B-F6CA2C0FF62F}"/>
          </ac:spMkLst>
        </pc:spChg>
        <pc:spChg chg="del mod">
          <ac:chgData name="Isabella Sofia" userId="b5a8c0c0e7b7c2b4" providerId="LiveId" clId="{97294A40-513F-4A69-A1E4-F17325040213}" dt="2023-05-27T17:31:02.277" v="29837" actId="478"/>
          <ac:spMkLst>
            <pc:docMk/>
            <pc:sldMk cId="3724009116" sldId="266"/>
            <ac:spMk id="6" creationId="{97416731-A512-1A98-670B-71C7DE9F61C1}"/>
          </ac:spMkLst>
        </pc:spChg>
        <pc:spChg chg="mod">
          <ac:chgData name="Isabella Sofia" userId="b5a8c0c0e7b7c2b4" providerId="LiveId" clId="{97294A40-513F-4A69-A1E4-F17325040213}" dt="2023-05-19T10:18:30.173" v="20564" actId="403"/>
          <ac:spMkLst>
            <pc:docMk/>
            <pc:sldMk cId="3724009116" sldId="266"/>
            <ac:spMk id="7" creationId="{D3569E9E-2A97-0D13-B8E7-A8DD976CFC4A}"/>
          </ac:spMkLst>
        </pc:spChg>
        <pc:spChg chg="add mod">
          <ac:chgData name="Isabella Sofia" userId="b5a8c0c0e7b7c2b4" providerId="LiveId" clId="{97294A40-513F-4A69-A1E4-F17325040213}" dt="2023-05-27T17:32:21.565" v="29869" actId="1076"/>
          <ac:spMkLst>
            <pc:docMk/>
            <pc:sldMk cId="3724009116" sldId="266"/>
            <ac:spMk id="8" creationId="{6448A8FD-3EF7-C4E9-829B-74A09054BD89}"/>
          </ac:spMkLst>
        </pc:spChg>
        <pc:spChg chg="add mod">
          <ac:chgData name="Isabella Sofia" userId="b5a8c0c0e7b7c2b4" providerId="LiveId" clId="{97294A40-513F-4A69-A1E4-F17325040213}" dt="2023-05-27T17:32:01.063" v="29863" actId="404"/>
          <ac:spMkLst>
            <pc:docMk/>
            <pc:sldMk cId="3724009116" sldId="266"/>
            <ac:spMk id="9" creationId="{9E7243E9-B043-2868-7862-0FC022DB9DDB}"/>
          </ac:spMkLst>
        </pc:spChg>
        <pc:spChg chg="add mod">
          <ac:chgData name="Isabella Sofia" userId="b5a8c0c0e7b7c2b4" providerId="LiveId" clId="{97294A40-513F-4A69-A1E4-F17325040213}" dt="2023-05-27T17:31:02.874" v="29838"/>
          <ac:spMkLst>
            <pc:docMk/>
            <pc:sldMk cId="3724009116" sldId="266"/>
            <ac:spMk id="10" creationId="{C6111CF1-5EC3-CAA2-53D9-AFDF5F8EDBE6}"/>
          </ac:spMkLst>
        </pc:spChg>
        <pc:spChg chg="add del mod">
          <ac:chgData name="Isabella Sofia" userId="b5a8c0c0e7b7c2b4" providerId="LiveId" clId="{97294A40-513F-4A69-A1E4-F17325040213}" dt="2023-05-29T16:13:09.179" v="31150" actId="478"/>
          <ac:spMkLst>
            <pc:docMk/>
            <pc:sldMk cId="3724009116" sldId="266"/>
            <ac:spMk id="11" creationId="{74FDEFE5-B159-6B86-1D17-D5F0960DF0DD}"/>
          </ac:spMkLst>
        </pc:spChg>
        <pc:spChg chg="add del mod">
          <ac:chgData name="Isabella Sofia" userId="b5a8c0c0e7b7c2b4" providerId="LiveId" clId="{97294A40-513F-4A69-A1E4-F17325040213}" dt="2023-05-29T16:25:28.340" v="31156" actId="478"/>
          <ac:spMkLst>
            <pc:docMk/>
            <pc:sldMk cId="3724009116" sldId="266"/>
            <ac:spMk id="14" creationId="{1D8E2742-0BAA-83B0-DAC6-9A8CF2A841B8}"/>
          </ac:spMkLst>
        </pc:spChg>
        <pc:picChg chg="add del mod modCrop">
          <ac:chgData name="Isabella Sofia" userId="b5a8c0c0e7b7c2b4" providerId="LiveId" clId="{97294A40-513F-4A69-A1E4-F17325040213}" dt="2023-05-29T16:25:25.391" v="31155" actId="478"/>
          <ac:picMkLst>
            <pc:docMk/>
            <pc:sldMk cId="3724009116" sldId="266"/>
            <ac:picMk id="3" creationId="{3E264270-E8B9-C0EE-C5B4-402D02BE6309}"/>
          </ac:picMkLst>
        </pc:picChg>
        <pc:picChg chg="add mod">
          <ac:chgData name="Isabella Sofia" userId="b5a8c0c0e7b7c2b4" providerId="LiveId" clId="{97294A40-513F-4A69-A1E4-F17325040213}" dt="2023-05-27T17:31:47.888" v="29859" actId="1076"/>
          <ac:picMkLst>
            <pc:docMk/>
            <pc:sldMk cId="3724009116" sldId="266"/>
            <ac:picMk id="5" creationId="{97F74ED0-C4E6-79C8-E6F6-C13BA79B7C74}"/>
          </ac:picMkLst>
        </pc:picChg>
        <pc:picChg chg="add mod modCrop">
          <ac:chgData name="Isabella Sofia" userId="b5a8c0c0e7b7c2b4" providerId="LiveId" clId="{97294A40-513F-4A69-A1E4-F17325040213}" dt="2023-05-29T16:25:47.278" v="31161" actId="1076"/>
          <ac:picMkLst>
            <pc:docMk/>
            <pc:sldMk cId="3724009116" sldId="266"/>
            <ac:picMk id="12" creationId="{24631A7E-66C7-E981-B35A-EB0AD649346B}"/>
          </ac:picMkLst>
        </pc:picChg>
      </pc:sldChg>
      <pc:sldChg chg="addSp delSp modSp mod">
        <pc:chgData name="Isabella Sofia" userId="b5a8c0c0e7b7c2b4" providerId="LiveId" clId="{97294A40-513F-4A69-A1E4-F17325040213}" dt="2023-05-30T08:15:47.608" v="31325" actId="1076"/>
        <pc:sldMkLst>
          <pc:docMk/>
          <pc:sldMk cId="2396245339" sldId="267"/>
        </pc:sldMkLst>
        <pc:spChg chg="mod">
          <ac:chgData name="Isabella Sofia" userId="b5a8c0c0e7b7c2b4" providerId="LiveId" clId="{97294A40-513F-4A69-A1E4-F17325040213}" dt="2023-05-28T14:49:33.236" v="30498" actId="1037"/>
          <ac:spMkLst>
            <pc:docMk/>
            <pc:sldMk cId="2396245339" sldId="267"/>
            <ac:spMk id="2" creationId="{1662D859-8F3F-9E27-A830-1E71FC7AEA17}"/>
          </ac:spMkLst>
        </pc:spChg>
        <pc:spChg chg="del">
          <ac:chgData name="Isabella Sofia" userId="b5a8c0c0e7b7c2b4" providerId="LiveId" clId="{97294A40-513F-4A69-A1E4-F17325040213}" dt="2023-05-09T09:25:55.094" v="1059" actId="931"/>
          <ac:spMkLst>
            <pc:docMk/>
            <pc:sldMk cId="2396245339" sldId="267"/>
            <ac:spMk id="3" creationId="{3FE83816-47F8-29B1-5CF9-3B630DDC8649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2396245339" sldId="267"/>
            <ac:spMk id="3" creationId="{80D68C2B-F507-4D53-D035-4F0CDB42B97D}"/>
          </ac:spMkLst>
        </pc:spChg>
        <pc:spChg chg="add del mod">
          <ac:chgData name="Isabella Sofia" userId="b5a8c0c0e7b7c2b4" providerId="LiveId" clId="{97294A40-513F-4A69-A1E4-F17325040213}" dt="2023-05-26T17:17:24.650" v="27593" actId="478"/>
          <ac:spMkLst>
            <pc:docMk/>
            <pc:sldMk cId="2396245339" sldId="267"/>
            <ac:spMk id="4" creationId="{ADC1FF7A-4811-1BAB-0AD7-08EBADBE251E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2396245339" sldId="267"/>
            <ac:spMk id="4" creationId="{F131CABC-DF6E-6E37-3BC6-01C7489E7D26}"/>
          </ac:spMkLst>
        </pc:spChg>
        <pc:spChg chg="add mod ord">
          <ac:chgData name="Isabella Sofia" userId="b5a8c0c0e7b7c2b4" providerId="LiveId" clId="{97294A40-513F-4A69-A1E4-F17325040213}" dt="2023-05-30T08:15:42.572" v="31324" actId="1076"/>
          <ac:spMkLst>
            <pc:docMk/>
            <pc:sldMk cId="2396245339" sldId="267"/>
            <ac:spMk id="5" creationId="{88B130B1-5EBC-73A6-664B-CC659B5AECD0}"/>
          </ac:spMkLst>
        </pc:spChg>
        <pc:spChg chg="add del mod">
          <ac:chgData name="Isabella Sofia" userId="b5a8c0c0e7b7c2b4" providerId="LiveId" clId="{97294A40-513F-4A69-A1E4-F17325040213}" dt="2023-05-30T07:59:17.731" v="31210" actId="21"/>
          <ac:spMkLst>
            <pc:docMk/>
            <pc:sldMk cId="2396245339" sldId="267"/>
            <ac:spMk id="6" creationId="{1668139C-0D99-E26C-E02B-6400B1118EE2}"/>
          </ac:spMkLst>
        </pc:spChg>
        <pc:spChg chg="add del mod">
          <ac:chgData name="Isabella Sofia" userId="b5a8c0c0e7b7c2b4" providerId="LiveId" clId="{97294A40-513F-4A69-A1E4-F17325040213}" dt="2023-05-11T14:01:57.729" v="3104" actId="478"/>
          <ac:spMkLst>
            <pc:docMk/>
            <pc:sldMk cId="2396245339" sldId="267"/>
            <ac:spMk id="6" creationId="{F32E0661-3624-74DA-E21E-9F4EEB6C9A48}"/>
          </ac:spMkLst>
        </pc:spChg>
        <pc:spChg chg="mod">
          <ac:chgData name="Isabella Sofia" userId="b5a8c0c0e7b7c2b4" providerId="LiveId" clId="{97294A40-513F-4A69-A1E4-F17325040213}" dt="2023-05-19T10:18:55.679" v="20580" actId="403"/>
          <ac:spMkLst>
            <pc:docMk/>
            <pc:sldMk cId="2396245339" sldId="267"/>
            <ac:spMk id="7" creationId="{6872C802-6BE2-64A3-66AD-05B92B38F7CF}"/>
          </ac:spMkLst>
        </pc:spChg>
        <pc:spChg chg="add mod">
          <ac:chgData name="Isabella Sofia" userId="b5a8c0c0e7b7c2b4" providerId="LiveId" clId="{97294A40-513F-4A69-A1E4-F17325040213}" dt="2023-05-30T08:15:47.608" v="31325" actId="1076"/>
          <ac:spMkLst>
            <pc:docMk/>
            <pc:sldMk cId="2396245339" sldId="267"/>
            <ac:spMk id="8" creationId="{236DD404-3D23-5BD7-62EC-573A09CCDC26}"/>
          </ac:spMkLst>
        </pc:spChg>
        <pc:spChg chg="mod">
          <ac:chgData name="Isabella Sofia" userId="b5a8c0c0e7b7c2b4" providerId="LiveId" clId="{97294A40-513F-4A69-A1E4-F17325040213}" dt="2023-05-19T10:18:55.679" v="20580" actId="403"/>
          <ac:spMkLst>
            <pc:docMk/>
            <pc:sldMk cId="2396245339" sldId="267"/>
            <ac:spMk id="9" creationId="{39B31FEC-D2EB-13C1-43A6-0D28DF0D25C0}"/>
          </ac:spMkLst>
        </pc:spChg>
        <pc:spChg chg="add mod">
          <ac:chgData name="Isabella Sofia" userId="b5a8c0c0e7b7c2b4" providerId="LiveId" clId="{97294A40-513F-4A69-A1E4-F17325040213}" dt="2023-05-28T14:49:33.236" v="30498" actId="1037"/>
          <ac:spMkLst>
            <pc:docMk/>
            <pc:sldMk cId="2396245339" sldId="267"/>
            <ac:spMk id="11" creationId="{BFDC6DE2-DCD9-DC1D-F7D2-3A6B492B6A29}"/>
          </ac:spMkLst>
        </pc:spChg>
        <pc:picChg chg="add del mod">
          <ac:chgData name="Isabella Sofia" userId="b5a8c0c0e7b7c2b4" providerId="LiveId" clId="{97294A40-513F-4A69-A1E4-F17325040213}" dt="2023-05-26T17:17:24.650" v="27593" actId="478"/>
          <ac:picMkLst>
            <pc:docMk/>
            <pc:sldMk cId="2396245339" sldId="267"/>
            <ac:picMk id="3" creationId="{88E60436-6677-0550-9F87-3DF72B29AA4F}"/>
          </ac:picMkLst>
        </pc:picChg>
        <pc:picChg chg="add mod modCrop">
          <ac:chgData name="Isabella Sofia" userId="b5a8c0c0e7b7c2b4" providerId="LiveId" clId="{97294A40-513F-4A69-A1E4-F17325040213}" dt="2023-05-30T08:15:47.608" v="31325" actId="1076"/>
          <ac:picMkLst>
            <pc:docMk/>
            <pc:sldMk cId="2396245339" sldId="267"/>
            <ac:picMk id="4" creationId="{1932BF25-9E51-7310-21A3-27260989D7BD}"/>
          </ac:picMkLst>
        </pc:picChg>
        <pc:picChg chg="add del mod">
          <ac:chgData name="Isabella Sofia" userId="b5a8c0c0e7b7c2b4" providerId="LiveId" clId="{97294A40-513F-4A69-A1E4-F17325040213}" dt="2023-05-11T14:01:55.375" v="3103" actId="478"/>
          <ac:picMkLst>
            <pc:docMk/>
            <pc:sldMk cId="2396245339" sldId="267"/>
            <ac:picMk id="5" creationId="{769A1C79-39BA-D2E4-0870-7F63FF3674CA}"/>
          </ac:picMkLst>
        </pc:picChg>
        <pc:picChg chg="add del mod">
          <ac:chgData name="Isabella Sofia" userId="b5a8c0c0e7b7c2b4" providerId="LiveId" clId="{97294A40-513F-4A69-A1E4-F17325040213}" dt="2023-05-25T08:25:44.254" v="26989" actId="478"/>
          <ac:picMkLst>
            <pc:docMk/>
            <pc:sldMk cId="2396245339" sldId="267"/>
            <ac:picMk id="6" creationId="{998A4A8F-6800-9F30-EFBE-3C5FFE0A5583}"/>
          </ac:picMkLst>
        </pc:picChg>
        <pc:picChg chg="add del mod">
          <ac:chgData name="Isabella Sofia" userId="b5a8c0c0e7b7c2b4" providerId="LiveId" clId="{97294A40-513F-4A69-A1E4-F17325040213}" dt="2023-05-11T14:01:55.375" v="3103" actId="478"/>
          <ac:picMkLst>
            <pc:docMk/>
            <pc:sldMk cId="2396245339" sldId="267"/>
            <ac:picMk id="8" creationId="{02E03B14-574B-EC87-8614-5B34181B4B82}"/>
          </ac:picMkLst>
        </pc:picChg>
        <pc:picChg chg="add del mod modCrop">
          <ac:chgData name="Isabella Sofia" userId="b5a8c0c0e7b7c2b4" providerId="LiveId" clId="{97294A40-513F-4A69-A1E4-F17325040213}" dt="2023-05-28T14:47:17.942" v="30438" actId="478"/>
          <ac:picMkLst>
            <pc:docMk/>
            <pc:sldMk cId="2396245339" sldId="267"/>
            <ac:picMk id="10" creationId="{46D55274-614D-640C-9F03-E751DE35F930}"/>
          </ac:picMkLst>
        </pc:picChg>
        <pc:picChg chg="add del mod modCrop">
          <ac:chgData name="Isabella Sofia" userId="b5a8c0c0e7b7c2b4" providerId="LiveId" clId="{97294A40-513F-4A69-A1E4-F17325040213}" dt="2023-05-25T08:26:56.728" v="26997" actId="478"/>
          <ac:picMkLst>
            <pc:docMk/>
            <pc:sldMk cId="2396245339" sldId="267"/>
            <ac:picMk id="10" creationId="{F03D599A-7C5E-D7F4-8786-98648ECD9DA1}"/>
          </ac:picMkLst>
        </pc:picChg>
        <pc:picChg chg="add del mod">
          <ac:chgData name="Isabella Sofia" userId="b5a8c0c0e7b7c2b4" providerId="LiveId" clId="{97294A40-513F-4A69-A1E4-F17325040213}" dt="2023-05-26T18:24:33.563" v="27832" actId="478"/>
          <ac:picMkLst>
            <pc:docMk/>
            <pc:sldMk cId="2396245339" sldId="267"/>
            <ac:picMk id="13" creationId="{3B715AF5-B033-7C81-7F51-F2FB03C7A625}"/>
          </ac:picMkLst>
        </pc:picChg>
        <pc:picChg chg="add mod ord modCrop">
          <ac:chgData name="Isabella Sofia" userId="b5a8c0c0e7b7c2b4" providerId="LiveId" clId="{97294A40-513F-4A69-A1E4-F17325040213}" dt="2023-05-30T08:15:42.572" v="31324" actId="1076"/>
          <ac:picMkLst>
            <pc:docMk/>
            <pc:sldMk cId="2396245339" sldId="267"/>
            <ac:picMk id="14" creationId="{4F90D453-2B2A-90A7-9E9B-77F7B7445D82}"/>
          </ac:picMkLst>
        </pc:picChg>
        <pc:picChg chg="add del mod">
          <ac:chgData name="Isabella Sofia" userId="b5a8c0c0e7b7c2b4" providerId="LiveId" clId="{97294A40-513F-4A69-A1E4-F17325040213}" dt="2023-05-26T18:22:33.674" v="27821" actId="478"/>
          <ac:picMkLst>
            <pc:docMk/>
            <pc:sldMk cId="2396245339" sldId="267"/>
            <ac:picMk id="15" creationId="{1E6CB4CE-17DD-C82D-0CE7-9B2ECD369D0E}"/>
          </ac:picMkLst>
        </pc:picChg>
        <pc:picChg chg="add del mod ord">
          <ac:chgData name="Isabella Sofia" userId="b5a8c0c0e7b7c2b4" providerId="LiveId" clId="{97294A40-513F-4A69-A1E4-F17325040213}" dt="2023-05-30T07:59:17.731" v="31210" actId="21"/>
          <ac:picMkLst>
            <pc:docMk/>
            <pc:sldMk cId="2396245339" sldId="267"/>
            <ac:picMk id="17" creationId="{7E0A8701-6829-9AEA-F209-951E474979C2}"/>
          </ac:picMkLst>
        </pc:picChg>
      </pc:sldChg>
      <pc:sldChg chg="del">
        <pc:chgData name="Isabella Sofia" userId="b5a8c0c0e7b7c2b4" providerId="LiveId" clId="{97294A40-513F-4A69-A1E4-F17325040213}" dt="2023-05-05T09:50:39.225" v="0" actId="2696"/>
        <pc:sldMkLst>
          <pc:docMk/>
          <pc:sldMk cId="350683836" sldId="268"/>
        </pc:sldMkLst>
      </pc:sldChg>
      <pc:sldChg chg="addSp delSp modSp del mod">
        <pc:chgData name="Isabella Sofia" userId="b5a8c0c0e7b7c2b4" providerId="LiveId" clId="{97294A40-513F-4A69-A1E4-F17325040213}" dt="2023-05-18T13:59:03.906" v="15123" actId="2696"/>
        <pc:sldMkLst>
          <pc:docMk/>
          <pc:sldMk cId="1352691179" sldId="269"/>
        </pc:sldMkLst>
        <pc:spChg chg="mod">
          <ac:chgData name="Isabella Sofia" userId="b5a8c0c0e7b7c2b4" providerId="LiveId" clId="{97294A40-513F-4A69-A1E4-F17325040213}" dt="2023-05-18T13:09:11.800" v="12789" actId="20577"/>
          <ac:spMkLst>
            <pc:docMk/>
            <pc:sldMk cId="1352691179" sldId="269"/>
            <ac:spMk id="2" creationId="{79E13144-5920-DCE9-EE34-D9F502EAB7A9}"/>
          </ac:spMkLst>
        </pc:spChg>
        <pc:spChg chg="del mod">
          <ac:chgData name="Isabella Sofia" userId="b5a8c0c0e7b7c2b4" providerId="LiveId" clId="{97294A40-513F-4A69-A1E4-F17325040213}" dt="2023-05-11T12:45:03.070" v="1381"/>
          <ac:spMkLst>
            <pc:docMk/>
            <pc:sldMk cId="1352691179" sldId="269"/>
            <ac:spMk id="3" creationId="{931CB314-F47F-DB9D-9AC6-F997FFB4B3DE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1352691179" sldId="269"/>
            <ac:spMk id="4" creationId="{81822294-3EEE-F18C-9C85-C72577D63979}"/>
          </ac:spMkLst>
        </pc:spChg>
        <pc:spChg chg="add del mod">
          <ac:chgData name="Isabella Sofia" userId="b5a8c0c0e7b7c2b4" providerId="LiveId" clId="{97294A40-513F-4A69-A1E4-F17325040213}" dt="2023-05-17T15:00:07.429" v="11779" actId="931"/>
          <ac:spMkLst>
            <pc:docMk/>
            <pc:sldMk cId="1352691179" sldId="269"/>
            <ac:spMk id="5" creationId="{82C51C6F-5792-56CD-43F8-DDD870F071C7}"/>
          </ac:spMkLst>
        </pc:spChg>
        <pc:spChg chg="mod">
          <ac:chgData name="Isabella Sofia" userId="b5a8c0c0e7b7c2b4" providerId="LiveId" clId="{97294A40-513F-4A69-A1E4-F17325040213}" dt="2023-05-11T13:58:14.674" v="3035" actId="122"/>
          <ac:spMkLst>
            <pc:docMk/>
            <pc:sldMk cId="1352691179" sldId="269"/>
            <ac:spMk id="6" creationId="{DCFBFEE9-C32B-EECB-BBB8-2CCE53FED45D}"/>
          </ac:spMkLst>
        </pc:spChg>
        <pc:spChg chg="add mod">
          <ac:chgData name="Isabella Sofia" userId="b5a8c0c0e7b7c2b4" providerId="LiveId" clId="{97294A40-513F-4A69-A1E4-F17325040213}" dt="2023-05-17T15:00:12.596" v="11783" actId="21"/>
          <ac:spMkLst>
            <pc:docMk/>
            <pc:sldMk cId="1352691179" sldId="269"/>
            <ac:spMk id="9" creationId="{448A9C83-73FA-83FE-A965-DC30491FDFDD}"/>
          </ac:spMkLst>
        </pc:spChg>
        <pc:picChg chg="add del mod">
          <ac:chgData name="Isabella Sofia" userId="b5a8c0c0e7b7c2b4" providerId="LiveId" clId="{97294A40-513F-4A69-A1E4-F17325040213}" dt="2023-05-17T15:00:12.596" v="11783" actId="21"/>
          <ac:picMkLst>
            <pc:docMk/>
            <pc:sldMk cId="1352691179" sldId="269"/>
            <ac:picMk id="4" creationId="{AF84ABA5-7AB6-B9EC-01A6-55AB93BA0640}"/>
          </ac:picMkLst>
        </pc:picChg>
      </pc:sldChg>
      <pc:sldChg chg="del">
        <pc:chgData name="Isabella Sofia" userId="b5a8c0c0e7b7c2b4" providerId="LiveId" clId="{97294A40-513F-4A69-A1E4-F17325040213}" dt="2023-05-05T09:50:41.050" v="1" actId="2696"/>
        <pc:sldMkLst>
          <pc:docMk/>
          <pc:sldMk cId="786241244" sldId="270"/>
        </pc:sldMkLst>
      </pc:sldChg>
      <pc:sldChg chg="addSp delSp modSp new mod">
        <pc:chgData name="Isabella Sofia" userId="b5a8c0c0e7b7c2b4" providerId="LiveId" clId="{97294A40-513F-4A69-A1E4-F17325040213}" dt="2023-05-29T08:32:21.530" v="31147" actId="14100"/>
        <pc:sldMkLst>
          <pc:docMk/>
          <pc:sldMk cId="4102277694" sldId="270"/>
        </pc:sldMkLst>
        <pc:spChg chg="mod">
          <ac:chgData name="Isabella Sofia" userId="b5a8c0c0e7b7c2b4" providerId="LiveId" clId="{97294A40-513F-4A69-A1E4-F17325040213}" dt="2023-05-19T10:12:28.935" v="20392" actId="404"/>
          <ac:spMkLst>
            <pc:docMk/>
            <pc:sldMk cId="4102277694" sldId="270"/>
            <ac:spMk id="2" creationId="{37736BCD-BF7A-EEE2-3568-C10F492FE4B0}"/>
          </ac:spMkLst>
        </pc:spChg>
        <pc:spChg chg="del mod">
          <ac:chgData name="Isabella Sofia" userId="b5a8c0c0e7b7c2b4" providerId="LiveId" clId="{97294A40-513F-4A69-A1E4-F17325040213}" dt="2023-05-11T12:45:03.070" v="1381"/>
          <ac:spMkLst>
            <pc:docMk/>
            <pc:sldMk cId="4102277694" sldId="270"/>
            <ac:spMk id="3" creationId="{3E70BCA2-B65C-612D-A3A3-5262897546B0}"/>
          </ac:spMkLst>
        </pc:spChg>
        <pc:spChg chg="add del mod">
          <ac:chgData name="Isabella Sofia" userId="b5a8c0c0e7b7c2b4" providerId="LiveId" clId="{97294A40-513F-4A69-A1E4-F17325040213}" dt="2023-05-13T14:21:25.647" v="7161"/>
          <ac:spMkLst>
            <pc:docMk/>
            <pc:sldMk cId="4102277694" sldId="270"/>
            <ac:spMk id="3" creationId="{47F5B110-FCFD-899A-B97E-1695E342CB8E}"/>
          </ac:spMkLst>
        </pc:spChg>
        <pc:spChg chg="del mod">
          <ac:chgData name="Isabella Sofia" userId="b5a8c0c0e7b7c2b4" providerId="LiveId" clId="{97294A40-513F-4A69-A1E4-F17325040213}" dt="2023-05-18T13:20:05.750" v="12874" actId="478"/>
          <ac:spMkLst>
            <pc:docMk/>
            <pc:sldMk cId="4102277694" sldId="270"/>
            <ac:spMk id="6" creationId="{62945731-CD58-DA1C-758B-6527B7A62695}"/>
          </ac:spMkLst>
        </pc:spChg>
        <pc:spChg chg="add del mod">
          <ac:chgData name="Isabella Sofia" userId="b5a8c0c0e7b7c2b4" providerId="LiveId" clId="{97294A40-513F-4A69-A1E4-F17325040213}" dt="2023-05-18T13:21:18.822" v="12911" actId="478"/>
          <ac:spMkLst>
            <pc:docMk/>
            <pc:sldMk cId="4102277694" sldId="270"/>
            <ac:spMk id="19" creationId="{1B0CB41F-15C1-1C41-FE45-74CD25781076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4102277694" sldId="270"/>
            <ac:spMk id="20" creationId="{62D13F00-ACB7-5FCA-B3F7-0F2CB48F910E}"/>
          </ac:spMkLst>
        </pc:spChg>
        <pc:spChg chg="add del mod">
          <ac:chgData name="Isabella Sofia" userId="b5a8c0c0e7b7c2b4" providerId="LiveId" clId="{97294A40-513F-4A69-A1E4-F17325040213}" dt="2023-05-29T08:32:21.530" v="31147" actId="14100"/>
          <ac:spMkLst>
            <pc:docMk/>
            <pc:sldMk cId="4102277694" sldId="270"/>
            <ac:spMk id="21" creationId="{D564604D-3425-52E8-FCEA-0315352E4142}"/>
          </ac:spMkLst>
        </pc:spChg>
        <pc:spChg chg="mod">
          <ac:chgData name="Isabella Sofia" userId="b5a8c0c0e7b7c2b4" providerId="LiveId" clId="{97294A40-513F-4A69-A1E4-F17325040213}" dt="2023-05-19T10:12:35.879" v="20394" actId="403"/>
          <ac:spMkLst>
            <pc:docMk/>
            <pc:sldMk cId="4102277694" sldId="270"/>
            <ac:spMk id="22" creationId="{2C0F399B-CBE2-7600-A7D8-5197FFAD9464}"/>
          </ac:spMkLst>
        </pc:spChg>
        <pc:spChg chg="mod">
          <ac:chgData name="Isabella Sofia" userId="b5a8c0c0e7b7c2b4" providerId="LiveId" clId="{97294A40-513F-4A69-A1E4-F17325040213}" dt="2023-05-19T10:12:35.879" v="20394" actId="403"/>
          <ac:spMkLst>
            <pc:docMk/>
            <pc:sldMk cId="4102277694" sldId="270"/>
            <ac:spMk id="23" creationId="{9046546B-FAB2-8923-6F19-083AF5D52228}"/>
          </ac:spMkLst>
        </pc:spChg>
        <pc:grpChg chg="add mod ord topLvl">
          <ac:chgData name="Isabella Sofia" userId="b5a8c0c0e7b7c2b4" providerId="LiveId" clId="{97294A40-513F-4A69-A1E4-F17325040213}" dt="2023-05-18T13:22:29.135" v="12930" actId="164"/>
          <ac:grpSpMkLst>
            <pc:docMk/>
            <pc:sldMk cId="4102277694" sldId="270"/>
            <ac:grpSpMk id="4" creationId="{A07371E7-F33C-C59A-0D13-0F1E1654DEF7}"/>
          </ac:grpSpMkLst>
        </pc:grpChg>
        <pc:grpChg chg="add del mod topLvl">
          <ac:chgData name="Isabella Sofia" userId="b5a8c0c0e7b7c2b4" providerId="LiveId" clId="{97294A40-513F-4A69-A1E4-F17325040213}" dt="2023-05-18T13:15:24.890" v="12841" actId="165"/>
          <ac:grpSpMkLst>
            <pc:docMk/>
            <pc:sldMk cId="4102277694" sldId="270"/>
            <ac:grpSpMk id="8" creationId="{72628BA3-82B1-D83E-DC88-95A0843BBF9C}"/>
          </ac:grpSpMkLst>
        </pc:grpChg>
        <pc:grpChg chg="add del mod">
          <ac:chgData name="Isabella Sofia" userId="b5a8c0c0e7b7c2b4" providerId="LiveId" clId="{97294A40-513F-4A69-A1E4-F17325040213}" dt="2023-05-18T13:15:07.163" v="12838" actId="165"/>
          <ac:grpSpMkLst>
            <pc:docMk/>
            <pc:sldMk cId="4102277694" sldId="270"/>
            <ac:grpSpMk id="18" creationId="{FE656EE7-DFE9-9AAF-F621-61C9F21E1006}"/>
          </ac:grpSpMkLst>
        </pc:grpChg>
        <pc:grpChg chg="add mod">
          <ac:chgData name="Isabella Sofia" userId="b5a8c0c0e7b7c2b4" providerId="LiveId" clId="{97294A40-513F-4A69-A1E4-F17325040213}" dt="2023-05-18T13:22:29.135" v="12930" actId="164"/>
          <ac:grpSpMkLst>
            <pc:docMk/>
            <pc:sldMk cId="4102277694" sldId="270"/>
            <ac:grpSpMk id="50" creationId="{F9332925-8931-0E16-0454-3585ACAFA5AD}"/>
          </ac:grpSpMkLst>
        </pc:grpChg>
        <pc:picChg chg="mod">
          <ac:chgData name="Isabella Sofia" userId="b5a8c0c0e7b7c2b4" providerId="LiveId" clId="{97294A40-513F-4A69-A1E4-F17325040213}" dt="2023-05-18T13:21:32.516" v="12916" actId="14100"/>
          <ac:picMkLst>
            <pc:docMk/>
            <pc:sldMk cId="4102277694" sldId="270"/>
            <ac:picMk id="5" creationId="{A3EF90E7-0840-778E-E675-E6FE6E670114}"/>
          </ac:picMkLst>
        </pc:picChg>
        <pc:picChg chg="del mod topLvl">
          <ac:chgData name="Isabella Sofia" userId="b5a8c0c0e7b7c2b4" providerId="LiveId" clId="{97294A40-513F-4A69-A1E4-F17325040213}" dt="2023-05-18T13:15:29.849" v="12842" actId="478"/>
          <ac:picMkLst>
            <pc:docMk/>
            <pc:sldMk cId="4102277694" sldId="270"/>
            <ac:picMk id="9" creationId="{D140A539-E20B-7548-892F-E38D2A5A38BC}"/>
          </ac:picMkLst>
        </pc:picChg>
        <pc:picChg chg="mod topLvl">
          <ac:chgData name="Isabella Sofia" userId="b5a8c0c0e7b7c2b4" providerId="LiveId" clId="{97294A40-513F-4A69-A1E4-F17325040213}" dt="2023-05-18T13:22:29.135" v="12930" actId="164"/>
          <ac:picMkLst>
            <pc:docMk/>
            <pc:sldMk cId="4102277694" sldId="270"/>
            <ac:picMk id="10" creationId="{D98E26C3-F2CC-7374-298A-B6EB0AE939E6}"/>
          </ac:picMkLst>
        </pc:picChg>
        <pc:picChg chg="mod topLvl">
          <ac:chgData name="Isabella Sofia" userId="b5a8c0c0e7b7c2b4" providerId="LiveId" clId="{97294A40-513F-4A69-A1E4-F17325040213}" dt="2023-05-18T13:22:29.135" v="12930" actId="164"/>
          <ac:picMkLst>
            <pc:docMk/>
            <pc:sldMk cId="4102277694" sldId="270"/>
            <ac:picMk id="11" creationId="{6966E7A0-3D6B-C182-5D7F-BB6166A4D3DD}"/>
          </ac:picMkLst>
        </pc:picChg>
        <pc:picChg chg="mod topLvl">
          <ac:chgData name="Isabella Sofia" userId="b5a8c0c0e7b7c2b4" providerId="LiveId" clId="{97294A40-513F-4A69-A1E4-F17325040213}" dt="2023-05-18T13:22:29.135" v="12930" actId="164"/>
          <ac:picMkLst>
            <pc:docMk/>
            <pc:sldMk cId="4102277694" sldId="270"/>
            <ac:picMk id="14" creationId="{2061FDCC-EA84-7108-155E-F78597ADF232}"/>
          </ac:picMkLst>
        </pc:picChg>
        <pc:picChg chg="mod topLvl">
          <ac:chgData name="Isabella Sofia" userId="b5a8c0c0e7b7c2b4" providerId="LiveId" clId="{97294A40-513F-4A69-A1E4-F17325040213}" dt="2023-05-18T13:22:29.135" v="12930" actId="164"/>
          <ac:picMkLst>
            <pc:docMk/>
            <pc:sldMk cId="4102277694" sldId="270"/>
            <ac:picMk id="16" creationId="{320ACBBF-B53D-73D0-0F9F-1C5241B72BCC}"/>
          </ac:picMkLst>
        </pc:picChg>
        <pc:picChg chg="add del mod modCrop">
          <ac:chgData name="Isabella Sofia" userId="b5a8c0c0e7b7c2b4" providerId="LiveId" clId="{97294A40-513F-4A69-A1E4-F17325040213}" dt="2023-05-18T13:20:03.543" v="12872" actId="478"/>
          <ac:picMkLst>
            <pc:docMk/>
            <pc:sldMk cId="4102277694" sldId="270"/>
            <ac:picMk id="20" creationId="{BF0E01A8-2725-AE04-4785-CB4FD1015F0B}"/>
          </ac:picMkLst>
        </pc:picChg>
        <pc:picChg chg="add mod modCrop">
          <ac:chgData name="Isabella Sofia" userId="b5a8c0c0e7b7c2b4" providerId="LiveId" clId="{97294A40-513F-4A69-A1E4-F17325040213}" dt="2023-05-18T13:22:29.135" v="12930" actId="164"/>
          <ac:picMkLst>
            <pc:docMk/>
            <pc:sldMk cId="4102277694" sldId="270"/>
            <ac:picMk id="36" creationId="{46EF3B6C-5181-4AD3-D491-22BBCDC28E0B}"/>
          </ac:picMkLst>
        </pc:picChg>
        <pc:cxnChg chg="mod">
          <ac:chgData name="Isabella Sofia" userId="b5a8c0c0e7b7c2b4" providerId="LiveId" clId="{97294A40-513F-4A69-A1E4-F17325040213}" dt="2023-05-20T17:50:51.940" v="23173" actId="208"/>
          <ac:cxnSpMkLst>
            <pc:docMk/>
            <pc:sldMk cId="4102277694" sldId="270"/>
            <ac:cxnSpMk id="7" creationId="{931D089A-A895-3A88-27EF-ECA305C8B65E}"/>
          </ac:cxnSpMkLst>
        </pc:cxnChg>
        <pc:cxnChg chg="mod ord topLvl">
          <ac:chgData name="Isabella Sofia" userId="b5a8c0c0e7b7c2b4" providerId="LiveId" clId="{97294A40-513F-4A69-A1E4-F17325040213}" dt="2023-05-20T17:50:51.940" v="23173" actId="208"/>
          <ac:cxnSpMkLst>
            <pc:docMk/>
            <pc:sldMk cId="4102277694" sldId="270"/>
            <ac:cxnSpMk id="12" creationId="{987B365C-0A26-F10A-632E-A1BA18195570}"/>
          </ac:cxnSpMkLst>
        </pc:cxnChg>
        <pc:cxnChg chg="mod ord topLvl">
          <ac:chgData name="Isabella Sofia" userId="b5a8c0c0e7b7c2b4" providerId="LiveId" clId="{97294A40-513F-4A69-A1E4-F17325040213}" dt="2023-05-20T17:50:51.940" v="23173" actId="208"/>
          <ac:cxnSpMkLst>
            <pc:docMk/>
            <pc:sldMk cId="4102277694" sldId="270"/>
            <ac:cxnSpMk id="13" creationId="{1460FC8A-3710-8C5A-DEEE-565D87FA2693}"/>
          </ac:cxnSpMkLst>
        </pc:cxnChg>
        <pc:cxnChg chg="mod ord topLvl">
          <ac:chgData name="Isabella Sofia" userId="b5a8c0c0e7b7c2b4" providerId="LiveId" clId="{97294A40-513F-4A69-A1E4-F17325040213}" dt="2023-05-20T17:50:51.940" v="23173" actId="208"/>
          <ac:cxnSpMkLst>
            <pc:docMk/>
            <pc:sldMk cId="4102277694" sldId="270"/>
            <ac:cxnSpMk id="15" creationId="{C2EF4199-5486-48BC-198D-8C696AE74470}"/>
          </ac:cxnSpMkLst>
        </pc:cxnChg>
        <pc:cxnChg chg="mod ord topLvl">
          <ac:chgData name="Isabella Sofia" userId="b5a8c0c0e7b7c2b4" providerId="LiveId" clId="{97294A40-513F-4A69-A1E4-F17325040213}" dt="2023-05-20T17:50:51.940" v="23173" actId="208"/>
          <ac:cxnSpMkLst>
            <pc:docMk/>
            <pc:sldMk cId="4102277694" sldId="270"/>
            <ac:cxnSpMk id="17" creationId="{E8849532-5A81-4825-C996-CF307CCF9065}"/>
          </ac:cxnSpMkLst>
        </pc:cxnChg>
      </pc:sldChg>
      <pc:sldChg chg="addSp delSp modSp add mod">
        <pc:chgData name="Isabella Sofia" userId="b5a8c0c0e7b7c2b4" providerId="LiveId" clId="{97294A40-513F-4A69-A1E4-F17325040213}" dt="2023-05-28T17:01:18.424" v="30931" actId="1076"/>
        <pc:sldMkLst>
          <pc:docMk/>
          <pc:sldMk cId="1503640574" sldId="271"/>
        </pc:sldMkLst>
        <pc:spChg chg="mod">
          <ac:chgData name="Isabella Sofia" userId="b5a8c0c0e7b7c2b4" providerId="LiveId" clId="{97294A40-513F-4A69-A1E4-F17325040213}" dt="2023-05-19T10:11:04.903" v="20356" actId="404"/>
          <ac:spMkLst>
            <pc:docMk/>
            <pc:sldMk cId="1503640574" sldId="271"/>
            <ac:spMk id="2" creationId="{B088701B-75A8-A165-FF4B-2E84ADA9A0AA}"/>
          </ac:spMkLst>
        </pc:spChg>
        <pc:spChg chg="mod">
          <ac:chgData name="Isabella Sofia" userId="b5a8c0c0e7b7c2b4" providerId="LiveId" clId="{97294A40-513F-4A69-A1E4-F17325040213}" dt="2023-05-19T10:11:07.793" v="20357" actId="404"/>
          <ac:spMkLst>
            <pc:docMk/>
            <pc:sldMk cId="1503640574" sldId="271"/>
            <ac:spMk id="3" creationId="{4C33D945-F9C1-13BC-205A-12F2CE970F98}"/>
          </ac:spMkLst>
        </pc:spChg>
        <pc:spChg chg="add del mod">
          <ac:chgData name="Isabella Sofia" userId="b5a8c0c0e7b7c2b4" providerId="LiveId" clId="{97294A40-513F-4A69-A1E4-F17325040213}" dt="2023-05-18T12:46:14.829" v="12673" actId="478"/>
          <ac:spMkLst>
            <pc:docMk/>
            <pc:sldMk cId="1503640574" sldId="271"/>
            <ac:spMk id="4" creationId="{0C21F4CF-8C51-11E1-F24D-2EE380A77705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1503640574" sldId="271"/>
            <ac:spMk id="5" creationId="{A03A559A-3DFB-DFA9-CEDE-CC0C0D8A8A12}"/>
          </ac:spMkLst>
        </pc:spChg>
        <pc:spChg chg="add del mod">
          <ac:chgData name="Isabella Sofia" userId="b5a8c0c0e7b7c2b4" providerId="LiveId" clId="{97294A40-513F-4A69-A1E4-F17325040213}" dt="2023-05-15T14:06:44.540" v="10089" actId="478"/>
          <ac:spMkLst>
            <pc:docMk/>
            <pc:sldMk cId="1503640574" sldId="271"/>
            <ac:spMk id="6" creationId="{1AEDA4BD-F3AD-E76F-E364-9E3E7F8701E3}"/>
          </ac:spMkLst>
        </pc:spChg>
        <pc:spChg chg="add del mod">
          <ac:chgData name="Isabella Sofia" userId="b5a8c0c0e7b7c2b4" providerId="LiveId" clId="{97294A40-513F-4A69-A1E4-F17325040213}" dt="2023-05-18T13:36:06.362" v="13506" actId="21"/>
          <ac:spMkLst>
            <pc:docMk/>
            <pc:sldMk cId="1503640574" sldId="271"/>
            <ac:spMk id="6" creationId="{34C59434-4124-26EC-E0C5-883952D9DDD8}"/>
          </ac:spMkLst>
        </pc:spChg>
        <pc:spChg chg="add mod">
          <ac:chgData name="Isabella Sofia" userId="b5a8c0c0e7b7c2b4" providerId="LiveId" clId="{97294A40-513F-4A69-A1E4-F17325040213}" dt="2023-05-28T17:01:18.424" v="30931" actId="1076"/>
          <ac:spMkLst>
            <pc:docMk/>
            <pc:sldMk cId="1503640574" sldId="271"/>
            <ac:spMk id="6" creationId="{C1016975-A6A2-8313-FF12-545837560A21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1503640574" sldId="271"/>
            <ac:spMk id="6" creationId="{CC3BF3D9-8259-386A-37FC-AFCD36B62C3C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1503640574" sldId="271"/>
            <ac:spMk id="7" creationId="{0F9AA886-CB05-D448-5678-3D13945A1367}"/>
          </ac:spMkLst>
        </pc:spChg>
        <pc:spChg chg="mod">
          <ac:chgData name="Isabella Sofia" userId="b5a8c0c0e7b7c2b4" providerId="LiveId" clId="{97294A40-513F-4A69-A1E4-F17325040213}" dt="2023-05-19T10:11:02.506" v="20355" actId="403"/>
          <ac:spMkLst>
            <pc:docMk/>
            <pc:sldMk cId="1503640574" sldId="271"/>
            <ac:spMk id="8" creationId="{1BC2D548-D9FD-B52C-98D6-506BFDBF4671}"/>
          </ac:spMkLst>
        </pc:spChg>
        <pc:spChg chg="mod">
          <ac:chgData name="Isabella Sofia" userId="b5a8c0c0e7b7c2b4" providerId="LiveId" clId="{97294A40-513F-4A69-A1E4-F17325040213}" dt="2023-05-19T10:11:02.506" v="20355" actId="403"/>
          <ac:spMkLst>
            <pc:docMk/>
            <pc:sldMk cId="1503640574" sldId="271"/>
            <ac:spMk id="9" creationId="{BB966F18-B09F-53AB-1798-6D1BD500C537}"/>
          </ac:spMkLst>
        </pc:spChg>
        <pc:spChg chg="add del mod">
          <ac:chgData name="Isabella Sofia" userId="b5a8c0c0e7b7c2b4" providerId="LiveId" clId="{97294A40-513F-4A69-A1E4-F17325040213}" dt="2023-05-18T13:39:47.732" v="13812" actId="478"/>
          <ac:spMkLst>
            <pc:docMk/>
            <pc:sldMk cId="1503640574" sldId="271"/>
            <ac:spMk id="10" creationId="{61497E87-4BBF-9A18-B860-18F00DFF6F14}"/>
          </ac:spMkLst>
        </pc:spChg>
        <pc:picChg chg="add del mod">
          <ac:chgData name="Isabella Sofia" userId="b5a8c0c0e7b7c2b4" providerId="LiveId" clId="{97294A40-513F-4A69-A1E4-F17325040213}" dt="2023-05-28T17:00:56.525" v="30920" actId="478"/>
          <ac:picMkLst>
            <pc:docMk/>
            <pc:sldMk cId="1503640574" sldId="271"/>
            <ac:picMk id="5" creationId="{D58A441A-40F9-E6BD-EB9B-80BD13C7C67A}"/>
          </ac:picMkLst>
        </pc:picChg>
        <pc:picChg chg="add mod modCrop">
          <ac:chgData name="Isabella Sofia" userId="b5a8c0c0e7b7c2b4" providerId="LiveId" clId="{97294A40-513F-4A69-A1E4-F17325040213}" dt="2023-05-28T17:01:16.024" v="30930" actId="1076"/>
          <ac:picMkLst>
            <pc:docMk/>
            <pc:sldMk cId="1503640574" sldId="271"/>
            <ac:picMk id="7" creationId="{79747C6D-2603-AF7B-C6A4-13867B3168B3}"/>
          </ac:picMkLst>
        </pc:picChg>
      </pc:sldChg>
      <pc:sldChg chg="addSp delSp modSp new mod">
        <pc:chgData name="Isabella Sofia" userId="b5a8c0c0e7b7c2b4" providerId="LiveId" clId="{97294A40-513F-4A69-A1E4-F17325040213}" dt="2023-05-25T08:14:40.219" v="26891" actId="20577"/>
        <pc:sldMkLst>
          <pc:docMk/>
          <pc:sldMk cId="2582913288" sldId="272"/>
        </pc:sldMkLst>
        <pc:spChg chg="del mod">
          <ac:chgData name="Isabella Sofia" userId="b5a8c0c0e7b7c2b4" providerId="LiveId" clId="{97294A40-513F-4A69-A1E4-F17325040213}" dt="2023-05-11T12:45:03.070" v="1381"/>
          <ac:spMkLst>
            <pc:docMk/>
            <pc:sldMk cId="2582913288" sldId="272"/>
            <ac:spMk id="2" creationId="{3278F27C-9FE1-03A0-808C-BA9AADB78783}"/>
          </ac:spMkLst>
        </pc:spChg>
        <pc:spChg chg="add mod">
          <ac:chgData name="Isabella Sofia" userId="b5a8c0c0e7b7c2b4" providerId="LiveId" clId="{97294A40-513F-4A69-A1E4-F17325040213}" dt="2023-05-25T08:14:09.235" v="26866" actId="1076"/>
          <ac:spMkLst>
            <pc:docMk/>
            <pc:sldMk cId="2582913288" sldId="272"/>
            <ac:spMk id="2" creationId="{9742C984-929F-73BD-F8AC-C4EACA516FF2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2582913288" sldId="272"/>
            <ac:spMk id="3" creationId="{1F4A1BA2-4014-F46E-AFFB-457DBD2D6C25}"/>
          </ac:spMkLst>
        </pc:spChg>
        <pc:spChg chg="add mod">
          <ac:chgData name="Isabella Sofia" userId="b5a8c0c0e7b7c2b4" providerId="LiveId" clId="{97294A40-513F-4A69-A1E4-F17325040213}" dt="2023-05-25T08:14:12.115" v="26871" actId="20577"/>
          <ac:spMkLst>
            <pc:docMk/>
            <pc:sldMk cId="2582913288" sldId="272"/>
            <ac:spMk id="3" creationId="{35D6F2BB-1AA6-3259-9250-308D3DCF4627}"/>
          </ac:spMkLst>
        </pc:spChg>
        <pc:spChg chg="del">
          <ac:chgData name="Isabella Sofia" userId="b5a8c0c0e7b7c2b4" providerId="LiveId" clId="{97294A40-513F-4A69-A1E4-F17325040213}" dt="2023-05-09T08:48:03.937" v="40" actId="931"/>
          <ac:spMkLst>
            <pc:docMk/>
            <pc:sldMk cId="2582913288" sldId="272"/>
            <ac:spMk id="3" creationId="{E6B18A44-6364-D98D-C6E8-C099D3DE7C50}"/>
          </ac:spMkLst>
        </pc:spChg>
        <pc:spChg chg="add mod">
          <ac:chgData name="Isabella Sofia" userId="b5a8c0c0e7b7c2b4" providerId="LiveId" clId="{97294A40-513F-4A69-A1E4-F17325040213}" dt="2023-05-25T08:14:24.174" v="26877" actId="1076"/>
          <ac:spMkLst>
            <pc:docMk/>
            <pc:sldMk cId="2582913288" sldId="272"/>
            <ac:spMk id="4" creationId="{A1C5F087-1848-9BD5-5EE2-069EEC71A240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2582913288" sldId="272"/>
            <ac:spMk id="4" creationId="{CEC0F526-EAB5-D29F-63EA-914B83AB36EA}"/>
          </ac:spMkLst>
        </pc:spChg>
        <pc:spChg chg="del">
          <ac:chgData name="Isabella Sofia" userId="b5a8c0c0e7b7c2b4" providerId="LiveId" clId="{97294A40-513F-4A69-A1E4-F17325040213}" dt="2023-05-09T08:49:15.443" v="43" actId="931"/>
          <ac:spMkLst>
            <pc:docMk/>
            <pc:sldMk cId="2582913288" sldId="272"/>
            <ac:spMk id="4" creationId="{EE54A1F5-5A68-1E94-A6DD-43BA447F6AD4}"/>
          </ac:spMkLst>
        </pc:spChg>
        <pc:spChg chg="add mod">
          <ac:chgData name="Isabella Sofia" userId="b5a8c0c0e7b7c2b4" providerId="LiveId" clId="{97294A40-513F-4A69-A1E4-F17325040213}" dt="2023-05-25T08:14:40.219" v="26891" actId="20577"/>
          <ac:spMkLst>
            <pc:docMk/>
            <pc:sldMk cId="2582913288" sldId="272"/>
            <ac:spMk id="5" creationId="{D3888C35-FF3F-CB93-87FD-E0EA9631EC29}"/>
          </ac:spMkLst>
        </pc:spChg>
        <pc:spChg chg="mod">
          <ac:chgData name="Isabella Sofia" userId="b5a8c0c0e7b7c2b4" providerId="LiveId" clId="{97294A40-513F-4A69-A1E4-F17325040213}" dt="2023-05-19T10:12:19.291" v="20390" actId="403"/>
          <ac:spMkLst>
            <pc:docMk/>
            <pc:sldMk cId="2582913288" sldId="272"/>
            <ac:spMk id="7" creationId="{C5A72D66-CC54-BAD3-F22A-392E7D216F14}"/>
          </ac:spMkLst>
        </pc:spChg>
        <pc:spChg chg="add del mod">
          <ac:chgData name="Isabella Sofia" userId="b5a8c0c0e7b7c2b4" providerId="LiveId" clId="{97294A40-513F-4A69-A1E4-F17325040213}" dt="2023-05-25T08:10:00.500" v="26649" actId="21"/>
          <ac:spMkLst>
            <pc:docMk/>
            <pc:sldMk cId="2582913288" sldId="272"/>
            <ac:spMk id="8" creationId="{17AD56E4-0155-42D3-D2C7-D45202861084}"/>
          </ac:spMkLst>
        </pc:spChg>
        <pc:spChg chg="mod">
          <ac:chgData name="Isabella Sofia" userId="b5a8c0c0e7b7c2b4" providerId="LiveId" clId="{97294A40-513F-4A69-A1E4-F17325040213}" dt="2023-05-19T10:12:19.291" v="20390" actId="403"/>
          <ac:spMkLst>
            <pc:docMk/>
            <pc:sldMk cId="2582913288" sldId="272"/>
            <ac:spMk id="9" creationId="{EF5DFDE7-8ED8-E902-0A1C-7AE6129DA515}"/>
          </ac:spMkLst>
        </pc:spChg>
        <pc:spChg chg="add del mod">
          <ac:chgData name="Isabella Sofia" userId="b5a8c0c0e7b7c2b4" providerId="LiveId" clId="{97294A40-513F-4A69-A1E4-F17325040213}" dt="2023-05-23T12:51:44.770" v="25630" actId="478"/>
          <ac:spMkLst>
            <pc:docMk/>
            <pc:sldMk cId="2582913288" sldId="272"/>
            <ac:spMk id="10" creationId="{5186009D-E584-EDDF-EB7F-A20DB9F66FE5}"/>
          </ac:spMkLst>
        </pc:spChg>
        <pc:spChg chg="add del mod">
          <ac:chgData name="Isabella Sofia" userId="b5a8c0c0e7b7c2b4" providerId="LiveId" clId="{97294A40-513F-4A69-A1E4-F17325040213}" dt="2023-05-18T13:36:15.767" v="13532"/>
          <ac:spMkLst>
            <pc:docMk/>
            <pc:sldMk cId="2582913288" sldId="272"/>
            <ac:spMk id="10" creationId="{7E06DB18-28F6-470A-2D07-8CFEAEF64F7E}"/>
          </ac:spMkLst>
        </pc:spChg>
        <pc:picChg chg="add del mod">
          <ac:chgData name="Isabella Sofia" userId="b5a8c0c0e7b7c2b4" providerId="LiveId" clId="{97294A40-513F-4A69-A1E4-F17325040213}" dt="2023-05-13T14:18:11.792" v="7099" actId="21"/>
          <ac:picMkLst>
            <pc:docMk/>
            <pc:sldMk cId="2582913288" sldId="272"/>
            <ac:picMk id="6" creationId="{4CDFFB91-DA3F-D489-1255-63B798FE58C0}"/>
          </ac:picMkLst>
        </pc:picChg>
        <pc:picChg chg="add del mod">
          <ac:chgData name="Isabella Sofia" userId="b5a8c0c0e7b7c2b4" providerId="LiveId" clId="{97294A40-513F-4A69-A1E4-F17325040213}" dt="2023-05-25T08:10:00.500" v="26649" actId="21"/>
          <ac:picMkLst>
            <pc:docMk/>
            <pc:sldMk cId="2582913288" sldId="272"/>
            <ac:picMk id="6" creationId="{70A6DC80-0726-C849-E7C7-FD118BF63A63}"/>
          </ac:picMkLst>
        </pc:picChg>
        <pc:picChg chg="add del mod">
          <ac:chgData name="Isabella Sofia" userId="b5a8c0c0e7b7c2b4" providerId="LiveId" clId="{97294A40-513F-4A69-A1E4-F17325040213}" dt="2023-05-13T14:18:20.989" v="7105" actId="21"/>
          <ac:picMkLst>
            <pc:docMk/>
            <pc:sldMk cId="2582913288" sldId="272"/>
            <ac:picMk id="8" creationId="{D7AE4DEC-48EF-0AB2-9FEE-3386E3BBED12}"/>
          </ac:picMkLst>
        </pc:picChg>
        <pc:picChg chg="add mod">
          <ac:chgData name="Isabella Sofia" userId="b5a8c0c0e7b7c2b4" providerId="LiveId" clId="{97294A40-513F-4A69-A1E4-F17325040213}" dt="2023-05-25T08:14:22.971" v="26876" actId="1076"/>
          <ac:picMkLst>
            <pc:docMk/>
            <pc:sldMk cId="2582913288" sldId="272"/>
            <ac:picMk id="12" creationId="{0BBA65EA-DD80-C781-E3AD-141C2571A9FF}"/>
          </ac:picMkLst>
        </pc:picChg>
      </pc:sldChg>
      <pc:sldChg chg="addSp delSp modSp new mod">
        <pc:chgData name="Isabella Sofia" userId="b5a8c0c0e7b7c2b4" providerId="LiveId" clId="{97294A40-513F-4A69-A1E4-F17325040213}" dt="2023-05-27T09:57:38.305" v="27955" actId="20577"/>
        <pc:sldMkLst>
          <pc:docMk/>
          <pc:sldMk cId="3303933669" sldId="273"/>
        </pc:sldMkLst>
        <pc:spChg chg="mod">
          <ac:chgData name="Isabella Sofia" userId="b5a8c0c0e7b7c2b4" providerId="LiveId" clId="{97294A40-513F-4A69-A1E4-F17325040213}" dt="2023-05-27T09:57:38.305" v="27955" actId="20577"/>
          <ac:spMkLst>
            <pc:docMk/>
            <pc:sldMk cId="3303933669" sldId="273"/>
            <ac:spMk id="2" creationId="{EB2943B2-D3F9-27F7-9529-751EF44CCD13}"/>
          </ac:spMkLst>
        </pc:spChg>
        <pc:spChg chg="del mod">
          <ac:chgData name="Isabella Sofia" userId="b5a8c0c0e7b7c2b4" providerId="LiveId" clId="{97294A40-513F-4A69-A1E4-F17325040213}" dt="2023-05-11T12:45:03.070" v="1381"/>
          <ac:spMkLst>
            <pc:docMk/>
            <pc:sldMk cId="3303933669" sldId="273"/>
            <ac:spMk id="3" creationId="{7351619A-5A65-0B6D-BCE9-C68A3542D353}"/>
          </ac:spMkLst>
        </pc:spChg>
        <pc:spChg chg="del">
          <ac:chgData name="Isabella Sofia" userId="b5a8c0c0e7b7c2b4" providerId="LiveId" clId="{97294A40-513F-4A69-A1E4-F17325040213}" dt="2023-05-09T09:05:04.994" v="297" actId="478"/>
          <ac:spMkLst>
            <pc:docMk/>
            <pc:sldMk cId="3303933669" sldId="273"/>
            <ac:spMk id="4" creationId="{1AB49D2E-7BC2-30C8-B4BD-089E36E300E3}"/>
          </ac:spMkLst>
        </pc:spChg>
        <pc:spChg chg="add mod">
          <ac:chgData name="Isabella Sofia" userId="b5a8c0c0e7b7c2b4" providerId="LiveId" clId="{97294A40-513F-4A69-A1E4-F17325040213}" dt="2023-05-13T11:16:27.845" v="5334" actId="207"/>
          <ac:spMkLst>
            <pc:docMk/>
            <pc:sldMk cId="3303933669" sldId="273"/>
            <ac:spMk id="4" creationId="{4900B890-CBC2-3B6F-88C0-03B3BDDDC62D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3303933669" sldId="273"/>
            <ac:spMk id="4" creationId="{BE55DE2B-62E4-4FE2-3B3C-A7FC8C3BE8D5}"/>
          </ac:spMkLst>
        </pc:spChg>
        <pc:spChg chg="add mod">
          <ac:chgData name="Isabella Sofia" userId="b5a8c0c0e7b7c2b4" providerId="LiveId" clId="{97294A40-513F-4A69-A1E4-F17325040213}" dt="2023-05-22T14:33:05.155" v="24430"/>
          <ac:spMkLst>
            <pc:docMk/>
            <pc:sldMk cId="3303933669" sldId="273"/>
            <ac:spMk id="15" creationId="{11DC2B73-0E80-622F-AF63-427E1A720CD8}"/>
          </ac:spMkLst>
        </pc:spChg>
        <pc:spChg chg="add del mod">
          <ac:chgData name="Isabella Sofia" userId="b5a8c0c0e7b7c2b4" providerId="LiveId" clId="{97294A40-513F-4A69-A1E4-F17325040213}" dt="2023-05-11T13:46:55.952" v="2513" actId="478"/>
          <ac:spMkLst>
            <pc:docMk/>
            <pc:sldMk cId="3303933669" sldId="273"/>
            <ac:spMk id="16" creationId="{909235B4-4758-D5AE-B38E-D3E5A9ADB8B1}"/>
          </ac:spMkLst>
        </pc:spChg>
        <pc:spChg chg="mod">
          <ac:chgData name="Isabella Sofia" userId="b5a8c0c0e7b7c2b4" providerId="LiveId" clId="{97294A40-513F-4A69-A1E4-F17325040213}" dt="2023-05-19T10:09:51.511" v="20333" actId="403"/>
          <ac:spMkLst>
            <pc:docMk/>
            <pc:sldMk cId="3303933669" sldId="273"/>
            <ac:spMk id="17" creationId="{6EF5BD81-A9C7-85B5-4A15-99EA62D2BC5B}"/>
          </ac:spMkLst>
        </pc:spChg>
        <pc:spChg chg="mod">
          <ac:chgData name="Isabella Sofia" userId="b5a8c0c0e7b7c2b4" providerId="LiveId" clId="{97294A40-513F-4A69-A1E4-F17325040213}" dt="2023-05-19T10:09:51.511" v="20333" actId="403"/>
          <ac:spMkLst>
            <pc:docMk/>
            <pc:sldMk cId="3303933669" sldId="273"/>
            <ac:spMk id="18" creationId="{4E47CE51-D1F0-DEB0-1BAE-7FBC88D32D78}"/>
          </ac:spMkLst>
        </pc:spChg>
        <pc:spChg chg="add mod">
          <ac:chgData name="Isabella Sofia" userId="b5a8c0c0e7b7c2b4" providerId="LiveId" clId="{97294A40-513F-4A69-A1E4-F17325040213}" dt="2023-05-20T17:48:44.250" v="23168" actId="1076"/>
          <ac:spMkLst>
            <pc:docMk/>
            <pc:sldMk cId="3303933669" sldId="273"/>
            <ac:spMk id="43" creationId="{3A598AA4-8A64-82BA-92A2-D59262EC858B}"/>
          </ac:spMkLst>
        </pc:spChg>
        <pc:grpChg chg="add del mod">
          <ac:chgData name="Isabella Sofia" userId="b5a8c0c0e7b7c2b4" providerId="LiveId" clId="{97294A40-513F-4A69-A1E4-F17325040213}" dt="2023-05-18T13:23:24.054" v="12945" actId="165"/>
          <ac:grpSpMkLst>
            <pc:docMk/>
            <pc:sldMk cId="3303933669" sldId="273"/>
            <ac:grpSpMk id="5" creationId="{0B1B336E-4D20-0FB5-909A-86C866ECED93}"/>
          </ac:grpSpMkLst>
        </pc:grpChg>
        <pc:grpChg chg="add del mod">
          <ac:chgData name="Isabella Sofia" userId="b5a8c0c0e7b7c2b4" providerId="LiveId" clId="{97294A40-513F-4A69-A1E4-F17325040213}" dt="2023-05-18T12:58:55.461" v="12704" actId="478"/>
          <ac:grpSpMkLst>
            <pc:docMk/>
            <pc:sldMk cId="3303933669" sldId="273"/>
            <ac:grpSpMk id="16" creationId="{848A3508-7B32-4C52-856E-D4D3FFFF45F6}"/>
          </ac:grpSpMkLst>
        </pc:grpChg>
        <pc:grpChg chg="add mod">
          <ac:chgData name="Isabella Sofia" userId="b5a8c0c0e7b7c2b4" providerId="LiveId" clId="{97294A40-513F-4A69-A1E4-F17325040213}" dt="2023-05-22T14:32:30.014" v="24399" actId="1076"/>
          <ac:grpSpMkLst>
            <pc:docMk/>
            <pc:sldMk cId="3303933669" sldId="273"/>
            <ac:grpSpMk id="35" creationId="{4600EFB8-4365-088F-7ADF-1FEAB268C3FD}"/>
          </ac:grpSpMkLst>
        </pc:grpChg>
        <pc:picChg chg="add mod">
          <ac:chgData name="Isabella Sofia" userId="b5a8c0c0e7b7c2b4" providerId="LiveId" clId="{97294A40-513F-4A69-A1E4-F17325040213}" dt="2023-05-13T11:16:20.981" v="5332" actId="164"/>
          <ac:picMkLst>
            <pc:docMk/>
            <pc:sldMk cId="3303933669" sldId="273"/>
            <ac:picMk id="3" creationId="{190C18C3-1BEE-EFA6-E942-A1C098291891}"/>
          </ac:picMkLst>
        </pc:picChg>
        <pc:picChg chg="del mod topLvl">
          <ac:chgData name="Isabella Sofia" userId="b5a8c0c0e7b7c2b4" providerId="LiveId" clId="{97294A40-513F-4A69-A1E4-F17325040213}" dt="2023-05-18T13:23:25.889" v="12946" actId="478"/>
          <ac:picMkLst>
            <pc:docMk/>
            <pc:sldMk cId="3303933669" sldId="273"/>
            <ac:picMk id="6" creationId="{85C9FE4C-1AC4-6E89-75D1-A523E559084D}"/>
          </ac:picMkLst>
        </pc:picChg>
        <pc:picChg chg="mod topLvl">
          <ac:chgData name="Isabella Sofia" userId="b5a8c0c0e7b7c2b4" providerId="LiveId" clId="{97294A40-513F-4A69-A1E4-F17325040213}" dt="2023-05-22T14:32:30.014" v="24399" actId="1076"/>
          <ac:picMkLst>
            <pc:docMk/>
            <pc:sldMk cId="3303933669" sldId="273"/>
            <ac:picMk id="7" creationId="{66576993-2D65-F740-38FF-F40B034ED433}"/>
          </ac:picMkLst>
        </pc:picChg>
        <pc:picChg chg="mod topLvl">
          <ac:chgData name="Isabella Sofia" userId="b5a8c0c0e7b7c2b4" providerId="LiveId" clId="{97294A40-513F-4A69-A1E4-F17325040213}" dt="2023-05-22T14:32:30.014" v="24399" actId="1076"/>
          <ac:picMkLst>
            <pc:docMk/>
            <pc:sldMk cId="3303933669" sldId="273"/>
            <ac:picMk id="9" creationId="{0EBAA1B7-11DB-4F29-0118-8D537F983665}"/>
          </ac:picMkLst>
        </pc:picChg>
        <pc:picChg chg="mod topLvl">
          <ac:chgData name="Isabella Sofia" userId="b5a8c0c0e7b7c2b4" providerId="LiveId" clId="{97294A40-513F-4A69-A1E4-F17325040213}" dt="2023-05-22T14:32:30.014" v="24399" actId="1076"/>
          <ac:picMkLst>
            <pc:docMk/>
            <pc:sldMk cId="3303933669" sldId="273"/>
            <ac:picMk id="11" creationId="{85117E5B-AA4E-E7EF-B874-4CC543F5A939}"/>
          </ac:picMkLst>
        </pc:picChg>
        <pc:picChg chg="mod ord topLvl">
          <ac:chgData name="Isabella Sofia" userId="b5a8c0c0e7b7c2b4" providerId="LiveId" clId="{97294A40-513F-4A69-A1E4-F17325040213}" dt="2023-05-22T14:32:30.014" v="24399" actId="1076"/>
          <ac:picMkLst>
            <pc:docMk/>
            <pc:sldMk cId="3303933669" sldId="273"/>
            <ac:picMk id="13" creationId="{589B626C-5948-DCE6-717D-4A062F1C4505}"/>
          </ac:picMkLst>
        </pc:picChg>
        <pc:picChg chg="add mod modCrop">
          <ac:chgData name="Isabella Sofia" userId="b5a8c0c0e7b7c2b4" providerId="LiveId" clId="{97294A40-513F-4A69-A1E4-F17325040213}" dt="2023-05-22T14:32:30.014" v="24399" actId="1076"/>
          <ac:picMkLst>
            <pc:docMk/>
            <pc:sldMk cId="3303933669" sldId="273"/>
            <ac:picMk id="20" creationId="{E0951BA5-6EAF-52D7-F140-47BE9C9B63E3}"/>
          </ac:picMkLst>
        </pc:picChg>
        <pc:picChg chg="add mod">
          <ac:chgData name="Isabella Sofia" userId="b5a8c0c0e7b7c2b4" providerId="LiveId" clId="{97294A40-513F-4A69-A1E4-F17325040213}" dt="2023-05-22T14:32:30.014" v="24399" actId="1076"/>
          <ac:picMkLst>
            <pc:docMk/>
            <pc:sldMk cId="3303933669" sldId="273"/>
            <ac:picMk id="27" creationId="{E523C9CD-CEF9-90D2-D5D0-F5786BA010AD}"/>
          </ac:picMkLst>
        </pc:picChg>
        <pc:picChg chg="add mod">
          <ac:chgData name="Isabella Sofia" userId="b5a8c0c0e7b7c2b4" providerId="LiveId" clId="{97294A40-513F-4A69-A1E4-F17325040213}" dt="2023-05-22T14:32:30.014" v="24399" actId="1076"/>
          <ac:picMkLst>
            <pc:docMk/>
            <pc:sldMk cId="3303933669" sldId="273"/>
            <ac:picMk id="30" creationId="{60B38D24-4CCE-B780-CC2B-D2BF5169562B}"/>
          </ac:picMkLst>
        </pc:picChg>
        <pc:picChg chg="add mod">
          <ac:chgData name="Isabella Sofia" userId="b5a8c0c0e7b7c2b4" providerId="LiveId" clId="{97294A40-513F-4A69-A1E4-F17325040213}" dt="2023-05-20T17:47:15.697" v="23098" actId="1076"/>
          <ac:picMkLst>
            <pc:docMk/>
            <pc:sldMk cId="3303933669" sldId="273"/>
            <ac:picMk id="33" creationId="{FCC22FC2-9019-1923-5907-4F9B9ED9754A}"/>
          </ac:picMkLst>
        </pc:picChg>
        <pc:cxnChg chg="mod topLvl">
          <ac:chgData name="Isabella Sofia" userId="b5a8c0c0e7b7c2b4" providerId="LiveId" clId="{97294A40-513F-4A69-A1E4-F17325040213}" dt="2023-05-22T14:32:30.014" v="24399" actId="1076"/>
          <ac:cxnSpMkLst>
            <pc:docMk/>
            <pc:sldMk cId="3303933669" sldId="273"/>
            <ac:cxnSpMk id="8" creationId="{4AE7DE68-810A-AFBD-0229-A855B1B6E3F8}"/>
          </ac:cxnSpMkLst>
        </pc:cxnChg>
        <pc:cxnChg chg="mod topLvl">
          <ac:chgData name="Isabella Sofia" userId="b5a8c0c0e7b7c2b4" providerId="LiveId" clId="{97294A40-513F-4A69-A1E4-F17325040213}" dt="2023-05-22T14:32:30.014" v="24399" actId="1076"/>
          <ac:cxnSpMkLst>
            <pc:docMk/>
            <pc:sldMk cId="3303933669" sldId="273"/>
            <ac:cxnSpMk id="10" creationId="{0379F59A-D614-84EA-A709-425231CFD545}"/>
          </ac:cxnSpMkLst>
        </pc:cxnChg>
        <pc:cxnChg chg="mod ord topLvl">
          <ac:chgData name="Isabella Sofia" userId="b5a8c0c0e7b7c2b4" providerId="LiveId" clId="{97294A40-513F-4A69-A1E4-F17325040213}" dt="2023-05-22T14:32:30.014" v="24399" actId="1076"/>
          <ac:cxnSpMkLst>
            <pc:docMk/>
            <pc:sldMk cId="3303933669" sldId="273"/>
            <ac:cxnSpMk id="12" creationId="{EF63A1DB-B8B0-0079-8372-BD7CC5F12140}"/>
          </ac:cxnSpMkLst>
        </pc:cxnChg>
        <pc:cxnChg chg="mod topLvl">
          <ac:chgData name="Isabella Sofia" userId="b5a8c0c0e7b7c2b4" providerId="LiveId" clId="{97294A40-513F-4A69-A1E4-F17325040213}" dt="2023-05-22T14:32:30.014" v="24399" actId="1076"/>
          <ac:cxnSpMkLst>
            <pc:docMk/>
            <pc:sldMk cId="3303933669" sldId="273"/>
            <ac:cxnSpMk id="14" creationId="{4BFFFE12-3944-1308-6230-9B5727EFFED3}"/>
          </ac:cxnSpMkLst>
        </pc:cxnChg>
        <pc:cxnChg chg="add mod">
          <ac:chgData name="Isabella Sofia" userId="b5a8c0c0e7b7c2b4" providerId="LiveId" clId="{97294A40-513F-4A69-A1E4-F17325040213}" dt="2023-05-22T14:32:30.014" v="24399" actId="1076"/>
          <ac:cxnSpMkLst>
            <pc:docMk/>
            <pc:sldMk cId="3303933669" sldId="273"/>
            <ac:cxnSpMk id="28" creationId="{FDE591F9-ACD3-037A-722D-D337E4AA026F}"/>
          </ac:cxnSpMkLst>
        </pc:cxnChg>
      </pc:sldChg>
      <pc:sldChg chg="addSp delSp modSp add mod">
        <pc:chgData name="Isabella Sofia" userId="b5a8c0c0e7b7c2b4" providerId="LiveId" clId="{97294A40-513F-4A69-A1E4-F17325040213}" dt="2023-05-25T08:15:18.366" v="26903" actId="20577"/>
        <pc:sldMkLst>
          <pc:docMk/>
          <pc:sldMk cId="3771032700" sldId="274"/>
        </pc:sldMkLst>
        <pc:spChg chg="mod">
          <ac:chgData name="Isabella Sofia" userId="b5a8c0c0e7b7c2b4" providerId="LiveId" clId="{97294A40-513F-4A69-A1E4-F17325040213}" dt="2023-05-19T10:13:13.357" v="20404" actId="20577"/>
          <ac:spMkLst>
            <pc:docMk/>
            <pc:sldMk cId="3771032700" sldId="274"/>
            <ac:spMk id="2" creationId="{45D5949C-C1A7-036B-B33B-09912ABEC69F}"/>
          </ac:spMkLst>
        </pc:spChg>
        <pc:spChg chg="add del mod ord">
          <ac:chgData name="Isabella Sofia" userId="b5a8c0c0e7b7c2b4" providerId="LiveId" clId="{97294A40-513F-4A69-A1E4-F17325040213}" dt="2023-05-19T10:13:30.229" v="20416" actId="1035"/>
          <ac:spMkLst>
            <pc:docMk/>
            <pc:sldMk cId="3771032700" sldId="274"/>
            <ac:spMk id="3" creationId="{F527061E-EB89-83EF-B0D7-086261DDB5FD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3771032700" sldId="274"/>
            <ac:spMk id="4" creationId="{5CDC9DB4-2251-9AFE-D059-F7D0065F908C}"/>
          </ac:spMkLst>
        </pc:spChg>
        <pc:spChg chg="add del mod ord">
          <ac:chgData name="Isabella Sofia" userId="b5a8c0c0e7b7c2b4" providerId="LiveId" clId="{97294A40-513F-4A69-A1E4-F17325040213}" dt="2023-05-19T10:13:30.229" v="20416" actId="1035"/>
          <ac:spMkLst>
            <pc:docMk/>
            <pc:sldMk cId="3771032700" sldId="274"/>
            <ac:spMk id="5" creationId="{36BD538A-2DF7-1ABE-AE31-DEB4EDDB090A}"/>
          </ac:spMkLst>
        </pc:spChg>
        <pc:spChg chg="add del mod">
          <ac:chgData name="Isabella Sofia" userId="b5a8c0c0e7b7c2b4" providerId="LiveId" clId="{97294A40-513F-4A69-A1E4-F17325040213}" dt="2023-05-13T14:40:13.582" v="8300" actId="21"/>
          <ac:spMkLst>
            <pc:docMk/>
            <pc:sldMk cId="3771032700" sldId="274"/>
            <ac:spMk id="6" creationId="{CB6244CA-BBAF-230B-66CF-85AF74BA1F96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3771032700" sldId="274"/>
            <ac:spMk id="6" creationId="{EB600B19-0714-E0E6-2CBA-DB2C5755C5FE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3771032700" sldId="274"/>
            <ac:spMk id="9" creationId="{8A26B2F3-E469-F965-E8A6-809F003451BC}"/>
          </ac:spMkLst>
        </pc:spChg>
        <pc:spChg chg="del mod">
          <ac:chgData name="Isabella Sofia" userId="b5a8c0c0e7b7c2b4" providerId="LiveId" clId="{97294A40-513F-4A69-A1E4-F17325040213}" dt="2023-05-13T14:41:03.583" v="8325" actId="478"/>
          <ac:spMkLst>
            <pc:docMk/>
            <pc:sldMk cId="3771032700" sldId="274"/>
            <ac:spMk id="11" creationId="{938933CC-DD14-C826-C073-05ABBAA9C5AD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3771032700" sldId="274"/>
            <ac:spMk id="13" creationId="{A3C7B29A-AB92-B020-F935-6E33D72191BD}"/>
          </ac:spMkLst>
        </pc:spChg>
        <pc:spChg chg="add del mod">
          <ac:chgData name="Isabella Sofia" userId="b5a8c0c0e7b7c2b4" providerId="LiveId" clId="{97294A40-513F-4A69-A1E4-F17325040213}" dt="2023-05-13T14:40:13.582" v="8300" actId="21"/>
          <ac:spMkLst>
            <pc:docMk/>
            <pc:sldMk cId="3771032700" sldId="274"/>
            <ac:spMk id="13" creationId="{E0D8BC2D-90FA-113E-B10C-C6C1489C0B35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3771032700" sldId="274"/>
            <ac:spMk id="15" creationId="{4F67C1FD-C889-AD14-292A-CE125C59BA39}"/>
          </ac:spMkLst>
        </pc:spChg>
        <pc:spChg chg="mod">
          <ac:chgData name="Isabella Sofia" userId="b5a8c0c0e7b7c2b4" providerId="LiveId" clId="{97294A40-513F-4A69-A1E4-F17325040213}" dt="2023-05-19T10:13:39.524" v="20418" actId="403"/>
          <ac:spMkLst>
            <pc:docMk/>
            <pc:sldMk cId="3771032700" sldId="274"/>
            <ac:spMk id="16" creationId="{66C46329-54A0-53A2-6957-C919EC93C039}"/>
          </ac:spMkLst>
        </pc:spChg>
        <pc:spChg chg="mod">
          <ac:chgData name="Isabella Sofia" userId="b5a8c0c0e7b7c2b4" providerId="LiveId" clId="{97294A40-513F-4A69-A1E4-F17325040213}" dt="2023-05-19T10:13:39.524" v="20418" actId="403"/>
          <ac:spMkLst>
            <pc:docMk/>
            <pc:sldMk cId="3771032700" sldId="274"/>
            <ac:spMk id="17" creationId="{80E90A7E-E62D-7D9F-42E7-23008EB76DDC}"/>
          </ac:spMkLst>
        </pc:spChg>
        <pc:spChg chg="add del mod">
          <ac:chgData name="Isabella Sofia" userId="b5a8c0c0e7b7c2b4" providerId="LiveId" clId="{97294A40-513F-4A69-A1E4-F17325040213}" dt="2023-05-13T14:40:13.582" v="8300" actId="21"/>
          <ac:spMkLst>
            <pc:docMk/>
            <pc:sldMk cId="3771032700" sldId="274"/>
            <ac:spMk id="18" creationId="{131331A5-B66E-A02C-330A-BCBEC8D88036}"/>
          </ac:spMkLst>
        </pc:spChg>
        <pc:spChg chg="add del mod">
          <ac:chgData name="Isabella Sofia" userId="b5a8c0c0e7b7c2b4" providerId="LiveId" clId="{97294A40-513F-4A69-A1E4-F17325040213}" dt="2023-05-13T14:40:13.582" v="8300" actId="21"/>
          <ac:spMkLst>
            <pc:docMk/>
            <pc:sldMk cId="3771032700" sldId="274"/>
            <ac:spMk id="20" creationId="{97B4E602-096B-4C1D-EF3A-5EF122738241}"/>
          </ac:spMkLst>
        </pc:spChg>
        <pc:spChg chg="add del mod">
          <ac:chgData name="Isabella Sofia" userId="b5a8c0c0e7b7c2b4" providerId="LiveId" clId="{97294A40-513F-4A69-A1E4-F17325040213}" dt="2023-05-13T14:42:15.667" v="8360"/>
          <ac:spMkLst>
            <pc:docMk/>
            <pc:sldMk cId="3771032700" sldId="274"/>
            <ac:spMk id="27" creationId="{0B3899B8-D360-F15C-3FFD-A33BA29BF088}"/>
          </ac:spMkLst>
        </pc:spChg>
        <pc:spChg chg="add mod">
          <ac:chgData name="Isabella Sofia" userId="b5a8c0c0e7b7c2b4" providerId="LiveId" clId="{97294A40-513F-4A69-A1E4-F17325040213}" dt="2023-05-25T08:15:18.366" v="26903" actId="20577"/>
          <ac:spMkLst>
            <pc:docMk/>
            <pc:sldMk cId="3771032700" sldId="274"/>
            <ac:spMk id="28" creationId="{3643BF80-3522-7876-B4DC-D6F62428133A}"/>
          </ac:spMkLst>
        </pc:spChg>
        <pc:picChg chg="add del mod">
          <ac:chgData name="Isabella Sofia" userId="b5a8c0c0e7b7c2b4" providerId="LiveId" clId="{97294A40-513F-4A69-A1E4-F17325040213}" dt="2023-05-19T10:13:30.229" v="20416" actId="1035"/>
          <ac:picMkLst>
            <pc:docMk/>
            <pc:sldMk cId="3771032700" sldId="274"/>
            <ac:picMk id="7" creationId="{0A03F463-DD1F-5F27-E3F9-FF9DB663282C}"/>
          </ac:picMkLst>
        </pc:picChg>
        <pc:picChg chg="add del mod">
          <ac:chgData name="Isabella Sofia" userId="b5a8c0c0e7b7c2b4" providerId="LiveId" clId="{97294A40-513F-4A69-A1E4-F17325040213}" dt="2023-05-19T10:13:30.229" v="20416" actId="1035"/>
          <ac:picMkLst>
            <pc:docMk/>
            <pc:sldMk cId="3771032700" sldId="274"/>
            <ac:picMk id="8" creationId="{51329CE0-75D6-9B9E-5D11-09FCEFE703B3}"/>
          </ac:picMkLst>
        </pc:picChg>
        <pc:picChg chg="add del mod">
          <ac:chgData name="Isabella Sofia" userId="b5a8c0c0e7b7c2b4" providerId="LiveId" clId="{97294A40-513F-4A69-A1E4-F17325040213}" dt="2023-05-19T10:13:30.229" v="20416" actId="1035"/>
          <ac:picMkLst>
            <pc:docMk/>
            <pc:sldMk cId="3771032700" sldId="274"/>
            <ac:picMk id="10" creationId="{E1328A03-97F1-EB0E-F4D2-7CBA728C0107}"/>
          </ac:picMkLst>
        </pc:picChg>
        <pc:cxnChg chg="mod">
          <ac:chgData name="Isabella Sofia" userId="b5a8c0c0e7b7c2b4" providerId="LiveId" clId="{97294A40-513F-4A69-A1E4-F17325040213}" dt="2023-05-19T10:13:30.229" v="20416" actId="1035"/>
          <ac:cxnSpMkLst>
            <pc:docMk/>
            <pc:sldMk cId="3771032700" sldId="274"/>
            <ac:cxnSpMk id="12" creationId="{C03EBAC6-ADEE-A60B-F74E-103DE3468D3E}"/>
          </ac:cxnSpMkLst>
        </pc:cxnChg>
        <pc:cxnChg chg="mod">
          <ac:chgData name="Isabella Sofia" userId="b5a8c0c0e7b7c2b4" providerId="LiveId" clId="{97294A40-513F-4A69-A1E4-F17325040213}" dt="2023-05-19T10:13:30.229" v="20416" actId="1035"/>
          <ac:cxnSpMkLst>
            <pc:docMk/>
            <pc:sldMk cId="3771032700" sldId="274"/>
            <ac:cxnSpMk id="14" creationId="{BFA2F222-332E-004D-5BA5-524DE933114C}"/>
          </ac:cxnSpMkLst>
        </pc:cxnChg>
      </pc:sldChg>
      <pc:sldChg chg="addSp delSp modSp add del mod ord">
        <pc:chgData name="Isabella Sofia" userId="b5a8c0c0e7b7c2b4" providerId="LiveId" clId="{97294A40-513F-4A69-A1E4-F17325040213}" dt="2023-05-25T08:08:25.642" v="26637" actId="2696"/>
        <pc:sldMkLst>
          <pc:docMk/>
          <pc:sldMk cId="286970514" sldId="275"/>
        </pc:sldMkLst>
        <pc:spChg chg="mod">
          <ac:chgData name="Isabella Sofia" userId="b5a8c0c0e7b7c2b4" providerId="LiveId" clId="{97294A40-513F-4A69-A1E4-F17325040213}" dt="2023-05-20T15:52:33.547" v="22654" actId="20577"/>
          <ac:spMkLst>
            <pc:docMk/>
            <pc:sldMk cId="286970514" sldId="275"/>
            <ac:spMk id="2" creationId="{8DA29BD0-55F2-20E7-E93D-E8CA752157F1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286970514" sldId="275"/>
            <ac:spMk id="3" creationId="{2D335BFD-20E2-5FE8-34F6-E786E49E7BF3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286970514" sldId="275"/>
            <ac:spMk id="4" creationId="{2FD27757-4FD5-EB7C-2F9A-CBD420651985}"/>
          </ac:spMkLst>
        </pc:spChg>
        <pc:spChg chg="mod">
          <ac:chgData name="Isabella Sofia" userId="b5a8c0c0e7b7c2b4" providerId="LiveId" clId="{97294A40-513F-4A69-A1E4-F17325040213}" dt="2023-05-11T13:50:14.403" v="2551" actId="1076"/>
          <ac:spMkLst>
            <pc:docMk/>
            <pc:sldMk cId="286970514" sldId="275"/>
            <ac:spMk id="7" creationId="{95321814-CC31-E661-DFDF-D5306CE70CDA}"/>
          </ac:spMkLst>
        </pc:spChg>
        <pc:spChg chg="mod">
          <ac:chgData name="Isabella Sofia" userId="b5a8c0c0e7b7c2b4" providerId="LiveId" clId="{97294A40-513F-4A69-A1E4-F17325040213}" dt="2023-05-11T13:50:16.709" v="2552" actId="1076"/>
          <ac:spMkLst>
            <pc:docMk/>
            <pc:sldMk cId="286970514" sldId="275"/>
            <ac:spMk id="8" creationId="{ACEAF279-9CC7-E3B0-F108-225EB28CA951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286970514" sldId="275"/>
            <ac:spMk id="9" creationId="{C6F95B09-A6F8-96EC-454B-7D98759CB919}"/>
          </ac:spMkLst>
        </pc:spChg>
        <pc:spChg chg="mod">
          <ac:chgData name="Isabella Sofia" userId="b5a8c0c0e7b7c2b4" providerId="LiveId" clId="{97294A40-513F-4A69-A1E4-F17325040213}" dt="2023-05-20T15:52:52.204" v="22655" actId="403"/>
          <ac:spMkLst>
            <pc:docMk/>
            <pc:sldMk cId="286970514" sldId="275"/>
            <ac:spMk id="10" creationId="{D1E203D6-95FA-36E8-EB62-7FF2E9CBCE97}"/>
          </ac:spMkLst>
        </pc:spChg>
        <pc:spChg chg="mod">
          <ac:chgData name="Isabella Sofia" userId="b5a8c0c0e7b7c2b4" providerId="LiveId" clId="{97294A40-513F-4A69-A1E4-F17325040213}" dt="2023-05-20T15:52:52.204" v="22655" actId="403"/>
          <ac:spMkLst>
            <pc:docMk/>
            <pc:sldMk cId="286970514" sldId="275"/>
            <ac:spMk id="11" creationId="{B297DC65-68B0-E742-99CD-1B7F26844A87}"/>
          </ac:spMkLst>
        </pc:spChg>
        <pc:picChg chg="mod">
          <ac:chgData name="Isabella Sofia" userId="b5a8c0c0e7b7c2b4" providerId="LiveId" clId="{97294A40-513F-4A69-A1E4-F17325040213}" dt="2023-05-11T13:50:29.168" v="2556" actId="1076"/>
          <ac:picMkLst>
            <pc:docMk/>
            <pc:sldMk cId="286970514" sldId="275"/>
            <ac:picMk id="5" creationId="{038251BA-EDB1-8603-D382-97146F42B185}"/>
          </ac:picMkLst>
        </pc:picChg>
        <pc:picChg chg="mod">
          <ac:chgData name="Isabella Sofia" userId="b5a8c0c0e7b7c2b4" providerId="LiveId" clId="{97294A40-513F-4A69-A1E4-F17325040213}" dt="2023-05-11T13:50:36.195" v="2558" actId="1076"/>
          <ac:picMkLst>
            <pc:docMk/>
            <pc:sldMk cId="286970514" sldId="275"/>
            <ac:picMk id="6" creationId="{089A8219-9E5D-63BD-BD4A-B57AE5FEB1E3}"/>
          </ac:picMkLst>
        </pc:picChg>
      </pc:sldChg>
      <pc:sldChg chg="addSp delSp modSp add mod">
        <pc:chgData name="Isabella Sofia" userId="b5a8c0c0e7b7c2b4" providerId="LiveId" clId="{97294A40-513F-4A69-A1E4-F17325040213}" dt="2023-05-25T08:17:56.172" v="26945" actId="1076"/>
        <pc:sldMkLst>
          <pc:docMk/>
          <pc:sldMk cId="3104625631" sldId="276"/>
        </pc:sldMkLst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3104625631" sldId="276"/>
            <ac:spMk id="2" creationId="{7CFD036B-51CC-5D53-73A9-E2B54C686C9E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3104625631" sldId="276"/>
            <ac:spMk id="3" creationId="{C559AD3A-AA9E-B52B-7D67-7EB3B337EEBE}"/>
          </ac:spMkLst>
        </pc:spChg>
        <pc:spChg chg="mod">
          <ac:chgData name="Isabella Sofia" userId="b5a8c0c0e7b7c2b4" providerId="LiveId" clId="{97294A40-513F-4A69-A1E4-F17325040213}" dt="2023-05-20T18:04:25.694" v="23345" actId="20577"/>
          <ac:spMkLst>
            <pc:docMk/>
            <pc:sldMk cId="3104625631" sldId="276"/>
            <ac:spMk id="4" creationId="{1C849991-7379-C17D-84D2-CE45714D3338}"/>
          </ac:spMkLst>
        </pc:spChg>
        <pc:spChg chg="add mod">
          <ac:chgData name="Isabella Sofia" userId="b5a8c0c0e7b7c2b4" providerId="LiveId" clId="{97294A40-513F-4A69-A1E4-F17325040213}" dt="2023-05-20T18:06:05.236" v="23432" actId="1076"/>
          <ac:spMkLst>
            <pc:docMk/>
            <pc:sldMk cId="3104625631" sldId="276"/>
            <ac:spMk id="5" creationId="{DDA34829-08DF-F65F-2A2E-F2BA6D17A1FF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3104625631" sldId="276"/>
            <ac:spMk id="5" creationId="{EDED0815-35B8-5C18-4711-C44CF3FD1385}"/>
          </ac:spMkLst>
        </pc:spChg>
        <pc:spChg chg="mod">
          <ac:chgData name="Isabella Sofia" userId="b5a8c0c0e7b7c2b4" providerId="LiveId" clId="{97294A40-513F-4A69-A1E4-F17325040213}" dt="2023-05-19T10:14:05.796" v="20430" actId="1036"/>
          <ac:spMkLst>
            <pc:docMk/>
            <pc:sldMk cId="3104625631" sldId="276"/>
            <ac:spMk id="6" creationId="{90C63A39-DC10-0E7F-3C09-EF40152927BE}"/>
          </ac:spMkLst>
        </pc:spChg>
        <pc:spChg chg="mod">
          <ac:chgData name="Isabella Sofia" userId="b5a8c0c0e7b7c2b4" providerId="LiveId" clId="{97294A40-513F-4A69-A1E4-F17325040213}" dt="2023-05-20T18:05:54.606" v="23430" actId="207"/>
          <ac:spMkLst>
            <pc:docMk/>
            <pc:sldMk cId="3104625631" sldId="276"/>
            <ac:spMk id="8" creationId="{5896F768-0F53-EB16-463F-C50EDD1AA0C3}"/>
          </ac:spMkLst>
        </pc:spChg>
        <pc:spChg chg="mod">
          <ac:chgData name="Isabella Sofia" userId="b5a8c0c0e7b7c2b4" providerId="LiveId" clId="{97294A40-513F-4A69-A1E4-F17325040213}" dt="2023-05-19T10:13:45.638" v="20419" actId="207"/>
          <ac:spMkLst>
            <pc:docMk/>
            <pc:sldMk cId="3104625631" sldId="276"/>
            <ac:spMk id="9" creationId="{D18BF607-E474-63C1-AEC1-D8A9175FC608}"/>
          </ac:spMkLst>
        </pc:spChg>
        <pc:spChg chg="mod">
          <ac:chgData name="Isabella Sofia" userId="b5a8c0c0e7b7c2b4" providerId="LiveId" clId="{97294A40-513F-4A69-A1E4-F17325040213}" dt="2023-05-20T17:53:24.882" v="23260" actId="1076"/>
          <ac:spMkLst>
            <pc:docMk/>
            <pc:sldMk cId="3104625631" sldId="276"/>
            <ac:spMk id="10" creationId="{5E3C1F3A-E9A9-BF46-ECE2-A3EEA702E94F}"/>
          </ac:spMkLst>
        </pc:spChg>
        <pc:spChg chg="del mod">
          <ac:chgData name="Isabella Sofia" userId="b5a8c0c0e7b7c2b4" providerId="LiveId" clId="{97294A40-513F-4A69-A1E4-F17325040213}" dt="2023-05-18T14:05:19.622" v="15235" actId="21"/>
          <ac:spMkLst>
            <pc:docMk/>
            <pc:sldMk cId="3104625631" sldId="276"/>
            <ac:spMk id="11" creationId="{A20B92AF-A152-D2AC-AD15-A533F5105B00}"/>
          </ac:spMkLst>
        </pc:spChg>
        <pc:spChg chg="add mod">
          <ac:chgData name="Isabella Sofia" userId="b5a8c0c0e7b7c2b4" providerId="LiveId" clId="{97294A40-513F-4A69-A1E4-F17325040213}" dt="2023-05-20T18:06:05.236" v="23432" actId="1076"/>
          <ac:spMkLst>
            <pc:docMk/>
            <pc:sldMk cId="3104625631" sldId="276"/>
            <ac:spMk id="11" creationId="{E8A063E1-8B6D-E3B8-EF4E-8446C5508F4A}"/>
          </ac:spMkLst>
        </pc:spChg>
        <pc:spChg chg="del mod">
          <ac:chgData name="Isabella Sofia" userId="b5a8c0c0e7b7c2b4" providerId="LiveId" clId="{97294A40-513F-4A69-A1E4-F17325040213}" dt="2023-05-20T17:51:24.967" v="23177" actId="478"/>
          <ac:spMkLst>
            <pc:docMk/>
            <pc:sldMk cId="3104625631" sldId="276"/>
            <ac:spMk id="15" creationId="{CD1BFCA3-D0F6-B7E7-3B4E-B8B97274FF26}"/>
          </ac:spMkLst>
        </pc:spChg>
        <pc:spChg chg="del mod">
          <ac:chgData name="Isabella Sofia" userId="b5a8c0c0e7b7c2b4" providerId="LiveId" clId="{97294A40-513F-4A69-A1E4-F17325040213}" dt="2023-05-20T17:51:19.352" v="23175" actId="478"/>
          <ac:spMkLst>
            <pc:docMk/>
            <pc:sldMk cId="3104625631" sldId="276"/>
            <ac:spMk id="16" creationId="{025F12BF-2118-B4D9-1CE2-2985BE90AA98}"/>
          </ac:spMkLst>
        </pc:spChg>
        <pc:picChg chg="add del mod">
          <ac:chgData name="Isabella Sofia" userId="b5a8c0c0e7b7c2b4" providerId="LiveId" clId="{97294A40-513F-4A69-A1E4-F17325040213}" dt="2023-05-25T08:17:28.925" v="26918" actId="478"/>
          <ac:picMkLst>
            <pc:docMk/>
            <pc:sldMk cId="3104625631" sldId="276"/>
            <ac:picMk id="2" creationId="{3EBC45F7-B781-A894-39FC-0EF6DF882147}"/>
          </ac:picMkLst>
        </pc:picChg>
        <pc:picChg chg="add del mod">
          <ac:chgData name="Isabella Sofia" userId="b5a8c0c0e7b7c2b4" providerId="LiveId" clId="{97294A40-513F-4A69-A1E4-F17325040213}" dt="2023-05-20T18:03:28.247" v="23294" actId="478"/>
          <ac:picMkLst>
            <pc:docMk/>
            <pc:sldMk cId="3104625631" sldId="276"/>
            <ac:picMk id="2" creationId="{7E35AC61-8827-2E14-DF53-BDB8433830A0}"/>
          </ac:picMkLst>
        </pc:picChg>
        <pc:picChg chg="add del mod">
          <ac:chgData name="Isabella Sofia" userId="b5a8c0c0e7b7c2b4" providerId="LiveId" clId="{97294A40-513F-4A69-A1E4-F17325040213}" dt="2023-05-20T18:03:28.247" v="23294" actId="478"/>
          <ac:picMkLst>
            <pc:docMk/>
            <pc:sldMk cId="3104625631" sldId="276"/>
            <ac:picMk id="3" creationId="{2FEAE7D5-6D87-FDA2-AE62-F36368FF505E}"/>
          </ac:picMkLst>
        </pc:picChg>
        <pc:picChg chg="mod">
          <ac:chgData name="Isabella Sofia" userId="b5a8c0c0e7b7c2b4" providerId="LiveId" clId="{97294A40-513F-4A69-A1E4-F17325040213}" dt="2023-05-20T17:51:22.294" v="23176" actId="1076"/>
          <ac:picMkLst>
            <pc:docMk/>
            <pc:sldMk cId="3104625631" sldId="276"/>
            <ac:picMk id="7" creationId="{FAB3FA15-A9D3-5D90-AAFA-CE918AEF1F29}"/>
          </ac:picMkLst>
        </pc:picChg>
        <pc:picChg chg="add mod">
          <ac:chgData name="Isabella Sofia" userId="b5a8c0c0e7b7c2b4" providerId="LiveId" clId="{97294A40-513F-4A69-A1E4-F17325040213}" dt="2023-05-25T08:17:56.172" v="26945" actId="1076"/>
          <ac:picMkLst>
            <pc:docMk/>
            <pc:sldMk cId="3104625631" sldId="276"/>
            <ac:picMk id="12" creationId="{B15F8855-6555-34B2-88A4-3289321CD11F}"/>
          </ac:picMkLst>
        </pc:picChg>
        <pc:picChg chg="add del mod">
          <ac:chgData name="Isabella Sofia" userId="b5a8c0c0e7b7c2b4" providerId="LiveId" clId="{97294A40-513F-4A69-A1E4-F17325040213}" dt="2023-05-20T18:05:28.006" v="23371" actId="478"/>
          <ac:picMkLst>
            <pc:docMk/>
            <pc:sldMk cId="3104625631" sldId="276"/>
            <ac:picMk id="13" creationId="{061BB479-23CE-203D-E2F9-FB67DAF27D14}"/>
          </ac:picMkLst>
        </pc:picChg>
        <pc:picChg chg="add del mod">
          <ac:chgData name="Isabella Sofia" userId="b5a8c0c0e7b7c2b4" providerId="LiveId" clId="{97294A40-513F-4A69-A1E4-F17325040213}" dt="2023-05-20T18:05:28.006" v="23371" actId="478"/>
          <ac:picMkLst>
            <pc:docMk/>
            <pc:sldMk cId="3104625631" sldId="276"/>
            <ac:picMk id="17" creationId="{A208B354-788E-A925-5C04-81A52F1706A0}"/>
          </ac:picMkLst>
        </pc:picChg>
        <pc:picChg chg="del mod">
          <ac:chgData name="Isabella Sofia" userId="b5a8c0c0e7b7c2b4" providerId="LiveId" clId="{97294A40-513F-4A69-A1E4-F17325040213}" dt="2023-05-20T17:51:18.195" v="23174" actId="478"/>
          <ac:picMkLst>
            <pc:docMk/>
            <pc:sldMk cId="3104625631" sldId="276"/>
            <ac:picMk id="18" creationId="{AE70E85C-C81F-E77B-94A3-B70AC431D403}"/>
          </ac:picMkLst>
        </pc:picChg>
        <pc:picChg chg="add del mod">
          <ac:chgData name="Isabella Sofia" userId="b5a8c0c0e7b7c2b4" providerId="LiveId" clId="{97294A40-513F-4A69-A1E4-F17325040213}" dt="2023-05-25T08:15:50.309" v="26904" actId="478"/>
          <ac:picMkLst>
            <pc:docMk/>
            <pc:sldMk cId="3104625631" sldId="276"/>
            <ac:picMk id="20" creationId="{DCA5B80F-BE92-C7C6-36C4-702FD35E7624}"/>
          </ac:picMkLst>
        </pc:picChg>
        <pc:picChg chg="add del mod">
          <ac:chgData name="Isabella Sofia" userId="b5a8c0c0e7b7c2b4" providerId="LiveId" clId="{97294A40-513F-4A69-A1E4-F17325040213}" dt="2023-05-25T08:15:50.309" v="26904" actId="478"/>
          <ac:picMkLst>
            <pc:docMk/>
            <pc:sldMk cId="3104625631" sldId="276"/>
            <ac:picMk id="22" creationId="{D7DAC493-E444-047E-EF32-7605FE2AFF61}"/>
          </ac:picMkLst>
        </pc:picChg>
      </pc:sldChg>
      <pc:sldChg chg="addSp delSp modSp add del mod">
        <pc:chgData name="Isabella Sofia" userId="b5a8c0c0e7b7c2b4" providerId="LiveId" clId="{97294A40-513F-4A69-A1E4-F17325040213}" dt="2023-05-20T17:54:24.540" v="23282" actId="2696"/>
        <pc:sldMkLst>
          <pc:docMk/>
          <pc:sldMk cId="466823141" sldId="277"/>
        </pc:sldMkLst>
        <pc:spChg chg="mod">
          <ac:chgData name="Isabella Sofia" userId="b5a8c0c0e7b7c2b4" providerId="LiveId" clId="{97294A40-513F-4A69-A1E4-F17325040213}" dt="2023-05-19T10:14:14.682" v="20431" actId="207"/>
          <ac:spMkLst>
            <pc:docMk/>
            <pc:sldMk cId="466823141" sldId="277"/>
            <ac:spMk id="2" creationId="{8F18CDCF-9ED4-FE8F-C608-D7405BAB54AF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466823141" sldId="277"/>
            <ac:spMk id="3" creationId="{B6313143-B94E-C7D6-2CAC-853A9FA12CCF}"/>
          </ac:spMkLst>
        </pc:spChg>
        <pc:spChg chg="add mod">
          <ac:chgData name="Isabella Sofia" userId="b5a8c0c0e7b7c2b4" providerId="LiveId" clId="{97294A40-513F-4A69-A1E4-F17325040213}" dt="2023-05-20T17:51:32.338" v="23179" actId="21"/>
          <ac:spMkLst>
            <pc:docMk/>
            <pc:sldMk cId="466823141" sldId="277"/>
            <ac:spMk id="4" creationId="{1EEF6B88-A13A-0530-B767-968CFE95FF89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466823141" sldId="277"/>
            <ac:spMk id="4" creationId="{240957AD-F13F-73F6-20BF-7840F6F12AC3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466823141" sldId="277"/>
            <ac:spMk id="5" creationId="{72D7C6B7-2A3A-D50B-9C6F-FC2954885192}"/>
          </ac:spMkLst>
        </pc:spChg>
        <pc:spChg chg="mod">
          <ac:chgData name="Isabella Sofia" userId="b5a8c0c0e7b7c2b4" providerId="LiveId" clId="{97294A40-513F-4A69-A1E4-F17325040213}" dt="2023-05-19T10:14:20.717" v="20432" actId="403"/>
          <ac:spMkLst>
            <pc:docMk/>
            <pc:sldMk cId="466823141" sldId="277"/>
            <ac:spMk id="7" creationId="{340D398B-9767-A090-A181-EF00D095FB7E}"/>
          </ac:spMkLst>
        </pc:spChg>
        <pc:spChg chg="del mod">
          <ac:chgData name="Isabella Sofia" userId="b5a8c0c0e7b7c2b4" providerId="LiveId" clId="{97294A40-513F-4A69-A1E4-F17325040213}" dt="2023-05-20T17:51:32.338" v="23179" actId="21"/>
          <ac:spMkLst>
            <pc:docMk/>
            <pc:sldMk cId="466823141" sldId="277"/>
            <ac:spMk id="9" creationId="{859DBC03-B727-8EE9-D92C-273A626335AF}"/>
          </ac:spMkLst>
        </pc:spChg>
        <pc:spChg chg="del mod">
          <ac:chgData name="Isabella Sofia" userId="b5a8c0c0e7b7c2b4" providerId="LiveId" clId="{97294A40-513F-4A69-A1E4-F17325040213}" dt="2023-05-20T17:51:32.338" v="23179" actId="21"/>
          <ac:spMkLst>
            <pc:docMk/>
            <pc:sldMk cId="466823141" sldId="277"/>
            <ac:spMk id="10" creationId="{FE8AF10B-1483-01E3-997B-C8DA8AA826FE}"/>
          </ac:spMkLst>
        </pc:spChg>
        <pc:spChg chg="mod">
          <ac:chgData name="Isabella Sofia" userId="b5a8c0c0e7b7c2b4" providerId="LiveId" clId="{97294A40-513F-4A69-A1E4-F17325040213}" dt="2023-05-19T10:14:20.717" v="20432" actId="403"/>
          <ac:spMkLst>
            <pc:docMk/>
            <pc:sldMk cId="466823141" sldId="277"/>
            <ac:spMk id="11" creationId="{B2E1D0C8-4D13-7AA3-693D-12382CE2CFA0}"/>
          </ac:spMkLst>
        </pc:spChg>
        <pc:spChg chg="add mod">
          <ac:chgData name="Isabella Sofia" userId="b5a8c0c0e7b7c2b4" providerId="LiveId" clId="{97294A40-513F-4A69-A1E4-F17325040213}" dt="2023-05-20T17:51:32.338" v="23179" actId="21"/>
          <ac:spMkLst>
            <pc:docMk/>
            <pc:sldMk cId="466823141" sldId="277"/>
            <ac:spMk id="12" creationId="{C5E69E17-2BCB-358E-2D93-38E863335A02}"/>
          </ac:spMkLst>
        </pc:spChg>
        <pc:picChg chg="del mod">
          <ac:chgData name="Isabella Sofia" userId="b5a8c0c0e7b7c2b4" providerId="LiveId" clId="{97294A40-513F-4A69-A1E4-F17325040213}" dt="2023-05-20T17:51:32.338" v="23179" actId="21"/>
          <ac:picMkLst>
            <pc:docMk/>
            <pc:sldMk cId="466823141" sldId="277"/>
            <ac:picMk id="6" creationId="{3F2A96F0-EBFF-9C6A-EFCC-E45317AC24A1}"/>
          </ac:picMkLst>
        </pc:picChg>
        <pc:picChg chg="del mod">
          <ac:chgData name="Isabella Sofia" userId="b5a8c0c0e7b7c2b4" providerId="LiveId" clId="{97294A40-513F-4A69-A1E4-F17325040213}" dt="2023-05-20T17:51:32.338" v="23179" actId="21"/>
          <ac:picMkLst>
            <pc:docMk/>
            <pc:sldMk cId="466823141" sldId="277"/>
            <ac:picMk id="8" creationId="{B0752B64-6505-BD81-5435-278BBEFBABB4}"/>
          </ac:picMkLst>
        </pc:picChg>
      </pc:sldChg>
      <pc:sldChg chg="addSp delSp modSp add mod ord">
        <pc:chgData name="Isabella Sofia" userId="b5a8c0c0e7b7c2b4" providerId="LiveId" clId="{97294A40-513F-4A69-A1E4-F17325040213}" dt="2023-05-27T17:50:13.832" v="30396"/>
        <pc:sldMkLst>
          <pc:docMk/>
          <pc:sldMk cId="1656385151" sldId="278"/>
        </pc:sldMkLst>
        <pc:spChg chg="mod">
          <ac:chgData name="Isabella Sofia" userId="b5a8c0c0e7b7c2b4" providerId="LiveId" clId="{97294A40-513F-4A69-A1E4-F17325040213}" dt="2023-05-19T10:14:32.155" v="20435" actId="404"/>
          <ac:spMkLst>
            <pc:docMk/>
            <pc:sldMk cId="1656385151" sldId="278"/>
            <ac:spMk id="2" creationId="{CD1241DC-7F5D-FBD7-F36C-9A63522601C5}"/>
          </ac:spMkLst>
        </pc:spChg>
        <pc:spChg chg="add del mod">
          <ac:chgData name="Isabella Sofia" userId="b5a8c0c0e7b7c2b4" providerId="LiveId" clId="{97294A40-513F-4A69-A1E4-F17325040213}" dt="2023-05-20T17:54:31.180" v="23284" actId="478"/>
          <ac:spMkLst>
            <pc:docMk/>
            <pc:sldMk cId="1656385151" sldId="278"/>
            <ac:spMk id="3" creationId="{0874A6C3-D6B3-B3FA-316D-057A35F8A3AC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1656385151" sldId="278"/>
            <ac:spMk id="3" creationId="{18631A6F-0C9A-4E82-55E7-68453CB24932}"/>
          </ac:spMkLst>
        </pc:spChg>
        <pc:spChg chg="add mod">
          <ac:chgData name="Isabella Sofia" userId="b5a8c0c0e7b7c2b4" providerId="LiveId" clId="{97294A40-513F-4A69-A1E4-F17325040213}" dt="2023-05-27T17:50:13.832" v="30396"/>
          <ac:spMkLst>
            <pc:docMk/>
            <pc:sldMk cId="1656385151" sldId="278"/>
            <ac:spMk id="3" creationId="{57F9757F-6900-24DE-55B7-6F97F807070B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1656385151" sldId="278"/>
            <ac:spMk id="4" creationId="{426A21DC-CAF7-68A1-FE75-82B76CDE17D3}"/>
          </ac:spMkLst>
        </pc:spChg>
        <pc:spChg chg="add mod">
          <ac:chgData name="Isabella Sofia" userId="b5a8c0c0e7b7c2b4" providerId="LiveId" clId="{97294A40-513F-4A69-A1E4-F17325040213}" dt="2023-05-19T10:15:10.509" v="20464" actId="14100"/>
          <ac:spMkLst>
            <pc:docMk/>
            <pc:sldMk cId="1656385151" sldId="278"/>
            <ac:spMk id="4" creationId="{EE34DD5F-396D-62CA-DF1E-7812227510C0}"/>
          </ac:spMkLst>
        </pc:spChg>
        <pc:spChg chg="mod">
          <ac:chgData name="Isabella Sofia" userId="b5a8c0c0e7b7c2b4" providerId="LiveId" clId="{97294A40-513F-4A69-A1E4-F17325040213}" dt="2023-05-22T15:11:54.273" v="24835" actId="5793"/>
          <ac:spMkLst>
            <pc:docMk/>
            <pc:sldMk cId="1656385151" sldId="278"/>
            <ac:spMk id="6" creationId="{03870522-5624-BD44-4152-266B08A3E92F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1656385151" sldId="278"/>
            <ac:spMk id="7" creationId="{03919D77-BA26-8742-198D-69C8B8A7B9D7}"/>
          </ac:spMkLst>
        </pc:spChg>
        <pc:spChg chg="del mod">
          <ac:chgData name="Isabella Sofia" userId="b5a8c0c0e7b7c2b4" providerId="LiveId" clId="{97294A40-513F-4A69-A1E4-F17325040213}" dt="2023-05-27T17:50:13.427" v="30395" actId="478"/>
          <ac:spMkLst>
            <pc:docMk/>
            <pc:sldMk cId="1656385151" sldId="278"/>
            <ac:spMk id="8" creationId="{2AF22510-B815-6E3A-076A-545BA760FD1A}"/>
          </ac:spMkLst>
        </pc:spChg>
        <pc:spChg chg="mod">
          <ac:chgData name="Isabella Sofia" userId="b5a8c0c0e7b7c2b4" providerId="LiveId" clId="{97294A40-513F-4A69-A1E4-F17325040213}" dt="2023-05-19T10:15:12.704" v="20465" actId="403"/>
          <ac:spMkLst>
            <pc:docMk/>
            <pc:sldMk cId="1656385151" sldId="278"/>
            <ac:spMk id="9" creationId="{8BD58A51-99DF-AB96-4C10-C6415CC6AEE1}"/>
          </ac:spMkLst>
        </pc:spChg>
        <pc:picChg chg="mod">
          <ac:chgData name="Isabella Sofia" userId="b5a8c0c0e7b7c2b4" providerId="LiveId" clId="{97294A40-513F-4A69-A1E4-F17325040213}" dt="2023-05-13T14:46:55.873" v="8825" actId="1076"/>
          <ac:picMkLst>
            <pc:docMk/>
            <pc:sldMk cId="1656385151" sldId="278"/>
            <ac:picMk id="5" creationId="{8EC9795A-E2CB-8EE9-2EA6-AB04EDA9FBE3}"/>
          </ac:picMkLst>
        </pc:picChg>
      </pc:sldChg>
      <pc:sldChg chg="addSp delSp modSp add mod ord">
        <pc:chgData name="Isabella Sofia" userId="b5a8c0c0e7b7c2b4" providerId="LiveId" clId="{97294A40-513F-4A69-A1E4-F17325040213}" dt="2023-05-22T15:12:11.147" v="24839"/>
        <pc:sldMkLst>
          <pc:docMk/>
          <pc:sldMk cId="555095003" sldId="279"/>
        </pc:sldMkLst>
        <pc:spChg chg="mod">
          <ac:chgData name="Isabella Sofia" userId="b5a8c0c0e7b7c2b4" providerId="LiveId" clId="{97294A40-513F-4A69-A1E4-F17325040213}" dt="2023-05-20T15:53:03.817" v="22660" actId="14100"/>
          <ac:spMkLst>
            <pc:docMk/>
            <pc:sldMk cId="555095003" sldId="279"/>
            <ac:spMk id="2" creationId="{CD1241DC-7F5D-FBD7-F36C-9A63522601C5}"/>
          </ac:spMkLst>
        </pc:spChg>
        <pc:spChg chg="add del mod">
          <ac:chgData name="Isabella Sofia" userId="b5a8c0c0e7b7c2b4" providerId="LiveId" clId="{97294A40-513F-4A69-A1E4-F17325040213}" dt="2023-05-19T09:23:19.712" v="19287" actId="21"/>
          <ac:spMkLst>
            <pc:docMk/>
            <pc:sldMk cId="555095003" sldId="279"/>
            <ac:spMk id="3" creationId="{49922F54-1CB3-1486-7633-1B97CDF3F42C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555095003" sldId="279"/>
            <ac:spMk id="3" creationId="{CF69D278-51A0-494A-FBF8-6694D1063508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555095003" sldId="279"/>
            <ac:spMk id="4" creationId="{F2BE0AAD-0FFA-7D33-AC22-FF92B976FEBB}"/>
          </ac:spMkLst>
        </pc:spChg>
        <pc:spChg chg="add del mod">
          <ac:chgData name="Isabella Sofia" userId="b5a8c0c0e7b7c2b4" providerId="LiveId" clId="{97294A40-513F-4A69-A1E4-F17325040213}" dt="2023-05-13T14:47:44.906" v="8849" actId="478"/>
          <ac:spMkLst>
            <pc:docMk/>
            <pc:sldMk cId="555095003" sldId="279"/>
            <ac:spMk id="6" creationId="{CF4E9455-9B9F-31CD-1A4B-11C62BCE202F}"/>
          </ac:spMkLst>
        </pc:spChg>
        <pc:spChg chg="mod">
          <ac:chgData name="Isabella Sofia" userId="b5a8c0c0e7b7c2b4" providerId="LiveId" clId="{97294A40-513F-4A69-A1E4-F17325040213}" dt="2023-05-20T15:53:15.330" v="22661" actId="14100"/>
          <ac:spMkLst>
            <pc:docMk/>
            <pc:sldMk cId="555095003" sldId="279"/>
            <ac:spMk id="7" creationId="{5D6C3C44-3D76-AC7B-A2F3-C9A6AFDCD2F6}"/>
          </ac:spMkLst>
        </pc:spChg>
        <pc:spChg chg="mod">
          <ac:chgData name="Isabella Sofia" userId="b5a8c0c0e7b7c2b4" providerId="LiveId" clId="{97294A40-513F-4A69-A1E4-F17325040213}" dt="2023-05-20T15:53:21.651" v="22669" actId="403"/>
          <ac:spMkLst>
            <pc:docMk/>
            <pc:sldMk cId="555095003" sldId="279"/>
            <ac:spMk id="8" creationId="{20BBB4CE-B9A4-12E5-2B25-2D3861C49942}"/>
          </ac:spMkLst>
        </pc:spChg>
        <pc:spChg chg="mod">
          <ac:chgData name="Isabella Sofia" userId="b5a8c0c0e7b7c2b4" providerId="LiveId" clId="{97294A40-513F-4A69-A1E4-F17325040213}" dt="2023-05-20T15:53:21.651" v="22669" actId="403"/>
          <ac:spMkLst>
            <pc:docMk/>
            <pc:sldMk cId="555095003" sldId="279"/>
            <ac:spMk id="9" creationId="{302E76D6-74B6-6253-2A5D-78AE8693D4D3}"/>
          </ac:spMkLst>
        </pc:spChg>
        <pc:picChg chg="mod">
          <ac:chgData name="Isabella Sofia" userId="b5a8c0c0e7b7c2b4" providerId="LiveId" clId="{97294A40-513F-4A69-A1E4-F17325040213}" dt="2023-05-13T14:47:36.722" v="8847" actId="1076"/>
          <ac:picMkLst>
            <pc:docMk/>
            <pc:sldMk cId="555095003" sldId="279"/>
            <ac:picMk id="5" creationId="{8EC9795A-E2CB-8EE9-2EA6-AB04EDA9FBE3}"/>
          </ac:picMkLst>
        </pc:picChg>
      </pc:sldChg>
      <pc:sldChg chg="addSp delSp modSp add mod ord">
        <pc:chgData name="Isabella Sofia" userId="b5a8c0c0e7b7c2b4" providerId="LiveId" clId="{97294A40-513F-4A69-A1E4-F17325040213}" dt="2023-05-27T17:50:29.755" v="30400" actId="14100"/>
        <pc:sldMkLst>
          <pc:docMk/>
          <pc:sldMk cId="3597134776" sldId="280"/>
        </pc:sldMkLst>
        <pc:spChg chg="mod">
          <ac:chgData name="Isabella Sofia" userId="b5a8c0c0e7b7c2b4" providerId="LiveId" clId="{97294A40-513F-4A69-A1E4-F17325040213}" dt="2023-05-23T13:32:13.968" v="26061" actId="14100"/>
          <ac:spMkLst>
            <pc:docMk/>
            <pc:sldMk cId="3597134776" sldId="280"/>
            <ac:spMk id="2" creationId="{CD1241DC-7F5D-FBD7-F36C-9A63522601C5}"/>
          </ac:spMkLst>
        </pc:spChg>
        <pc:spChg chg="mod">
          <ac:chgData name="Isabella Sofia" userId="b5a8c0c0e7b7c2b4" providerId="LiveId" clId="{97294A40-513F-4A69-A1E4-F17325040213}" dt="2023-05-27T17:50:29.755" v="30400" actId="14100"/>
          <ac:spMkLst>
            <pc:docMk/>
            <pc:sldMk cId="3597134776" sldId="280"/>
            <ac:spMk id="3" creationId="{4C3FCD21-2F22-6021-7532-4FBC6A7BE619}"/>
          </ac:spMkLst>
        </pc:spChg>
        <pc:spChg chg="del mod">
          <ac:chgData name="Isabella Sofia" userId="b5a8c0c0e7b7c2b4" providerId="LiveId" clId="{97294A40-513F-4A69-A1E4-F17325040213}" dt="2023-05-13T14:51:24.911" v="8893" actId="21"/>
          <ac:spMkLst>
            <pc:docMk/>
            <pc:sldMk cId="3597134776" sldId="280"/>
            <ac:spMk id="4" creationId="{31191109-70D8-6082-5351-C720859B5A9F}"/>
          </ac:spMkLst>
        </pc:spChg>
        <pc:spChg chg="add mod">
          <ac:chgData name="Isabella Sofia" userId="b5a8c0c0e7b7c2b4" providerId="LiveId" clId="{97294A40-513F-4A69-A1E4-F17325040213}" dt="2023-05-27T17:50:20.275" v="30398"/>
          <ac:spMkLst>
            <pc:docMk/>
            <pc:sldMk cId="3597134776" sldId="280"/>
            <ac:spMk id="4" creationId="{79408CC6-27ED-3B21-19A8-45465512B98C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3597134776" sldId="280"/>
            <ac:spMk id="5" creationId="{46F2ABB2-91AE-0B57-811E-B4343F88D5E1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3597134776" sldId="280"/>
            <ac:spMk id="6" creationId="{115FEC0F-6470-FB1A-96BF-42B7C6E6ACDA}"/>
          </ac:spMkLst>
        </pc:spChg>
        <pc:spChg chg="add del mod">
          <ac:chgData name="Isabella Sofia" userId="b5a8c0c0e7b7c2b4" providerId="LiveId" clId="{97294A40-513F-4A69-A1E4-F17325040213}" dt="2023-05-13T14:52:04.420" v="8953" actId="478"/>
          <ac:spMkLst>
            <pc:docMk/>
            <pc:sldMk cId="3597134776" sldId="280"/>
            <ac:spMk id="6" creationId="{3F5A52D1-69DB-43F5-D81D-4FF9CA5D7359}"/>
          </ac:spMkLst>
        </pc:spChg>
        <pc:spChg chg="add del mod">
          <ac:chgData name="Isabella Sofia" userId="b5a8c0c0e7b7c2b4" providerId="LiveId" clId="{97294A40-513F-4A69-A1E4-F17325040213}" dt="2023-05-22T13:52:34.380" v="23737" actId="478"/>
          <ac:spMkLst>
            <pc:docMk/>
            <pc:sldMk cId="3597134776" sldId="280"/>
            <ac:spMk id="6" creationId="{710B0F3C-DFF9-75D7-CA75-A4834D1450E2}"/>
          </ac:spMkLst>
        </pc:spChg>
        <pc:spChg chg="add del mod">
          <ac:chgData name="Isabella Sofia" userId="b5a8c0c0e7b7c2b4" providerId="LiveId" clId="{97294A40-513F-4A69-A1E4-F17325040213}" dt="2023-05-13T14:50:43.937" v="8873" actId="478"/>
          <ac:spMkLst>
            <pc:docMk/>
            <pc:sldMk cId="3597134776" sldId="280"/>
            <ac:spMk id="7" creationId="{887ED268-4625-C55F-B0BF-8B176299D151}"/>
          </ac:spMkLst>
        </pc:spChg>
        <pc:spChg chg="del mod">
          <ac:chgData name="Isabella Sofia" userId="b5a8c0c0e7b7c2b4" providerId="LiveId" clId="{97294A40-513F-4A69-A1E4-F17325040213}" dt="2023-05-27T17:50:19.968" v="30397" actId="478"/>
          <ac:spMkLst>
            <pc:docMk/>
            <pc:sldMk cId="3597134776" sldId="280"/>
            <ac:spMk id="8" creationId="{E799C5F1-43AE-C125-515F-9DF2861A804E}"/>
          </ac:spMkLst>
        </pc:spChg>
        <pc:spChg chg="mod">
          <ac:chgData name="Isabella Sofia" userId="b5a8c0c0e7b7c2b4" providerId="LiveId" clId="{97294A40-513F-4A69-A1E4-F17325040213}" dt="2023-05-19T10:15:28.683" v="20471" actId="403"/>
          <ac:spMkLst>
            <pc:docMk/>
            <pc:sldMk cId="3597134776" sldId="280"/>
            <ac:spMk id="9" creationId="{F499B041-AC94-1654-197B-098199B9C49C}"/>
          </ac:spMkLst>
        </pc:spChg>
        <pc:picChg chg="add del mod">
          <ac:chgData name="Isabella Sofia" userId="b5a8c0c0e7b7c2b4" providerId="LiveId" clId="{97294A40-513F-4A69-A1E4-F17325040213}" dt="2023-05-22T13:52:34.889" v="23738" actId="478"/>
          <ac:picMkLst>
            <pc:docMk/>
            <pc:sldMk cId="3597134776" sldId="280"/>
            <ac:picMk id="5" creationId="{C67A125C-2029-EA23-5982-4F75FC43DA78}"/>
          </ac:picMkLst>
        </pc:picChg>
      </pc:sldChg>
      <pc:sldChg chg="addSp delSp modSp add del mod ord">
        <pc:chgData name="Isabella Sofia" userId="b5a8c0c0e7b7c2b4" providerId="LiveId" clId="{97294A40-513F-4A69-A1E4-F17325040213}" dt="2023-05-25T08:18:10.593" v="26946" actId="2696"/>
        <pc:sldMkLst>
          <pc:docMk/>
          <pc:sldMk cId="162254133" sldId="281"/>
        </pc:sldMkLst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162254133" sldId="281"/>
            <ac:spMk id="2" creationId="{0A19FB1B-3E06-9AC8-B1C5-141F843D7518}"/>
          </ac:spMkLst>
        </pc:spChg>
        <pc:spChg chg="add del mod">
          <ac:chgData name="Isabella Sofia" userId="b5a8c0c0e7b7c2b4" providerId="LiveId" clId="{97294A40-513F-4A69-A1E4-F17325040213}" dt="2023-05-15T13:33:36.630" v="9365" actId="478"/>
          <ac:spMkLst>
            <pc:docMk/>
            <pc:sldMk cId="162254133" sldId="281"/>
            <ac:spMk id="2" creationId="{75EADDA0-57F9-89BB-5458-8B0B8BB32099}"/>
          </ac:spMkLst>
        </pc:spChg>
        <pc:spChg chg="add del mod">
          <ac:chgData name="Isabella Sofia" userId="b5a8c0c0e7b7c2b4" providerId="LiveId" clId="{97294A40-513F-4A69-A1E4-F17325040213}" dt="2023-05-13T15:00:51.198" v="9142" actId="478"/>
          <ac:spMkLst>
            <pc:docMk/>
            <pc:sldMk cId="162254133" sldId="281"/>
            <ac:spMk id="3" creationId="{11F515FD-8D2D-F4DD-8A42-757C3D118C95}"/>
          </ac:spMkLst>
        </pc:spChg>
        <pc:spChg chg="add del mod">
          <ac:chgData name="Isabella Sofia" userId="b5a8c0c0e7b7c2b4" providerId="LiveId" clId="{97294A40-513F-4A69-A1E4-F17325040213}" dt="2023-05-15T13:47:32.632" v="9635" actId="478"/>
          <ac:spMkLst>
            <pc:docMk/>
            <pc:sldMk cId="162254133" sldId="281"/>
            <ac:spMk id="3" creationId="{9F4CBB88-0B16-5A0E-3CB5-371597081934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162254133" sldId="281"/>
            <ac:spMk id="3" creationId="{BCD65E81-CF74-DE72-052A-73D2A995BC4C}"/>
          </ac:spMkLst>
        </pc:spChg>
        <pc:spChg chg="add del mod">
          <ac:chgData name="Isabella Sofia" userId="b5a8c0c0e7b7c2b4" providerId="LiveId" clId="{97294A40-513F-4A69-A1E4-F17325040213}" dt="2023-05-13T14:54:35.439" v="9092" actId="478"/>
          <ac:spMkLst>
            <pc:docMk/>
            <pc:sldMk cId="162254133" sldId="281"/>
            <ac:spMk id="4" creationId="{6A6E94D7-612D-9C87-C666-CE1D7D48C2C3}"/>
          </ac:spMkLst>
        </pc:spChg>
        <pc:spChg chg="del mod">
          <ac:chgData name="Isabella Sofia" userId="b5a8c0c0e7b7c2b4" providerId="LiveId" clId="{97294A40-513F-4A69-A1E4-F17325040213}" dt="2023-05-13T15:01:00.204" v="9143" actId="478"/>
          <ac:spMkLst>
            <pc:docMk/>
            <pc:sldMk cId="162254133" sldId="281"/>
            <ac:spMk id="5" creationId="{2AED0215-8468-6A37-2B9F-9114C5AE6C91}"/>
          </ac:spMkLst>
        </pc:spChg>
        <pc:spChg chg="del mod">
          <ac:chgData name="Isabella Sofia" userId="b5a8c0c0e7b7c2b4" providerId="LiveId" clId="{97294A40-513F-4A69-A1E4-F17325040213}" dt="2023-05-13T15:00:49.469" v="9141" actId="478"/>
          <ac:spMkLst>
            <pc:docMk/>
            <pc:sldMk cId="162254133" sldId="281"/>
            <ac:spMk id="6" creationId="{73566E30-AC01-B85B-2CB4-00C19D39EF8C}"/>
          </ac:spMkLst>
        </pc:spChg>
        <pc:spChg chg="add mod">
          <ac:chgData name="Isabella Sofia" userId="b5a8c0c0e7b7c2b4" providerId="LiveId" clId="{97294A40-513F-4A69-A1E4-F17325040213}" dt="2023-05-22T15:12:24.338" v="24846" actId="20577"/>
          <ac:spMkLst>
            <pc:docMk/>
            <pc:sldMk cId="162254133" sldId="281"/>
            <ac:spMk id="6" creationId="{7B17223E-BFCA-60C8-010F-7E71172C8243}"/>
          </ac:spMkLst>
        </pc:spChg>
        <pc:spChg chg="del">
          <ac:chgData name="Isabella Sofia" userId="b5a8c0c0e7b7c2b4" providerId="LiveId" clId="{97294A40-513F-4A69-A1E4-F17325040213}" dt="2023-05-13T14:54:58.088" v="9140" actId="478"/>
          <ac:spMkLst>
            <pc:docMk/>
            <pc:sldMk cId="162254133" sldId="281"/>
            <ac:spMk id="8" creationId="{195CDF8A-0FF7-09A3-2670-CA98C5685395}"/>
          </ac:spMkLst>
        </pc:spChg>
        <pc:spChg chg="mod">
          <ac:chgData name="Isabella Sofia" userId="b5a8c0c0e7b7c2b4" providerId="LiveId" clId="{97294A40-513F-4A69-A1E4-F17325040213}" dt="2023-05-19T10:15:39.782" v="20474" actId="403"/>
          <ac:spMkLst>
            <pc:docMk/>
            <pc:sldMk cId="162254133" sldId="281"/>
            <ac:spMk id="9" creationId="{BF148F9C-FA90-E44F-4AAA-B8331D3252D2}"/>
          </ac:spMkLst>
        </pc:spChg>
        <pc:spChg chg="mod">
          <ac:chgData name="Isabella Sofia" userId="b5a8c0c0e7b7c2b4" providerId="LiveId" clId="{97294A40-513F-4A69-A1E4-F17325040213}" dt="2023-05-19T10:15:39.782" v="20474" actId="403"/>
          <ac:spMkLst>
            <pc:docMk/>
            <pc:sldMk cId="162254133" sldId="281"/>
            <ac:spMk id="10" creationId="{F54BE0D1-19C1-3989-08A0-C6411897C72D}"/>
          </ac:spMkLst>
        </pc:spChg>
        <pc:spChg chg="add del mod">
          <ac:chgData name="Isabella Sofia" userId="b5a8c0c0e7b7c2b4" providerId="LiveId" clId="{97294A40-513F-4A69-A1E4-F17325040213}" dt="2023-05-13T15:01:46.134" v="9166" actId="478"/>
          <ac:spMkLst>
            <pc:docMk/>
            <pc:sldMk cId="162254133" sldId="281"/>
            <ac:spMk id="12" creationId="{489F3931-069C-606B-F2FD-5C7FD604E070}"/>
          </ac:spMkLst>
        </pc:spChg>
        <pc:spChg chg="add mod">
          <ac:chgData name="Isabella Sofia" userId="b5a8c0c0e7b7c2b4" providerId="LiveId" clId="{97294A40-513F-4A69-A1E4-F17325040213}" dt="2023-05-19T15:58:17.750" v="21243" actId="27636"/>
          <ac:spMkLst>
            <pc:docMk/>
            <pc:sldMk cId="162254133" sldId="281"/>
            <ac:spMk id="13" creationId="{D2CE1861-8A8E-4CC8-862D-480B6D2D6E15}"/>
          </ac:spMkLst>
        </pc:spChg>
        <pc:spChg chg="del">
          <ac:chgData name="Isabella Sofia" userId="b5a8c0c0e7b7c2b4" providerId="LiveId" clId="{97294A40-513F-4A69-A1E4-F17325040213}" dt="2023-05-13T14:54:43.493" v="9095" actId="478"/>
          <ac:spMkLst>
            <pc:docMk/>
            <pc:sldMk cId="162254133" sldId="281"/>
            <ac:spMk id="14" creationId="{C6117F7A-F47F-4D10-9E0B-CBB1D897376E}"/>
          </ac:spMkLst>
        </pc:spChg>
        <pc:spChg chg="del">
          <ac:chgData name="Isabella Sofia" userId="b5a8c0c0e7b7c2b4" providerId="LiveId" clId="{97294A40-513F-4A69-A1E4-F17325040213}" dt="2023-05-13T14:54:44.933" v="9096" actId="478"/>
          <ac:spMkLst>
            <pc:docMk/>
            <pc:sldMk cId="162254133" sldId="281"/>
            <ac:spMk id="15" creationId="{88846A1D-8227-A97E-3A2D-EB4E662719E2}"/>
          </ac:spMkLst>
        </pc:spChg>
        <pc:spChg chg="del">
          <ac:chgData name="Isabella Sofia" userId="b5a8c0c0e7b7c2b4" providerId="LiveId" clId="{97294A40-513F-4A69-A1E4-F17325040213}" dt="2023-05-13T14:54:46.057" v="9097" actId="478"/>
          <ac:spMkLst>
            <pc:docMk/>
            <pc:sldMk cId="162254133" sldId="281"/>
            <ac:spMk id="16" creationId="{456EAAF5-EE35-8D58-86B9-EE95CC3F6665}"/>
          </ac:spMkLst>
        </pc:spChg>
        <pc:spChg chg="del mod">
          <ac:chgData name="Isabella Sofia" userId="b5a8c0c0e7b7c2b4" providerId="LiveId" clId="{97294A40-513F-4A69-A1E4-F17325040213}" dt="2023-05-13T15:01:01.133" v="9144" actId="478"/>
          <ac:spMkLst>
            <pc:docMk/>
            <pc:sldMk cId="162254133" sldId="281"/>
            <ac:spMk id="17" creationId="{BD934B8A-F6DD-5AA5-FB98-207B47CDBC04}"/>
          </ac:spMkLst>
        </pc:spChg>
        <pc:spChg chg="add del mod">
          <ac:chgData name="Isabella Sofia" userId="b5a8c0c0e7b7c2b4" providerId="LiveId" clId="{97294A40-513F-4A69-A1E4-F17325040213}" dt="2023-05-15T13:45:16.011" v="9623" actId="478"/>
          <ac:spMkLst>
            <pc:docMk/>
            <pc:sldMk cId="162254133" sldId="281"/>
            <ac:spMk id="19" creationId="{33EB39AF-3DA8-D9E1-45D7-4C9298ADBA80}"/>
          </ac:spMkLst>
        </pc:spChg>
        <pc:picChg chg="add del mod">
          <ac:chgData name="Isabella Sofia" userId="b5a8c0c0e7b7c2b4" providerId="LiveId" clId="{97294A40-513F-4A69-A1E4-F17325040213}" dt="2023-05-15T13:48:03.736" v="9686" actId="1076"/>
          <ac:picMkLst>
            <pc:docMk/>
            <pc:sldMk cId="162254133" sldId="281"/>
            <ac:picMk id="5" creationId="{FBA45C4F-481B-BC0B-1E16-34024B426C68}"/>
          </ac:picMkLst>
        </pc:picChg>
        <pc:picChg chg="del mod">
          <ac:chgData name="Isabella Sofia" userId="b5a8c0c0e7b7c2b4" providerId="LiveId" clId="{97294A40-513F-4A69-A1E4-F17325040213}" dt="2023-05-13T14:54:40.773" v="9094" actId="478"/>
          <ac:picMkLst>
            <pc:docMk/>
            <pc:sldMk cId="162254133" sldId="281"/>
            <ac:picMk id="7" creationId="{7300C2A2-00DF-6F76-A9CA-B1A4C4626CB5}"/>
          </ac:picMkLst>
        </pc:picChg>
        <pc:picChg chg="add del mod">
          <ac:chgData name="Isabella Sofia" userId="b5a8c0c0e7b7c2b4" providerId="LiveId" clId="{97294A40-513F-4A69-A1E4-F17325040213}" dt="2023-05-15T13:45:13.861" v="9622" actId="478"/>
          <ac:picMkLst>
            <pc:docMk/>
            <pc:sldMk cId="162254133" sldId="281"/>
            <ac:picMk id="18" creationId="{117AE6AF-4367-4954-F67C-3D070B598FCC}"/>
          </ac:picMkLst>
        </pc:picChg>
      </pc:sldChg>
      <pc:sldChg chg="addSp delSp modSp add mod ord">
        <pc:chgData name="Isabella Sofia" userId="b5a8c0c0e7b7c2b4" providerId="LiveId" clId="{97294A40-513F-4A69-A1E4-F17325040213}" dt="2023-05-27T17:42:03.096" v="30202" actId="14100"/>
        <pc:sldMkLst>
          <pc:docMk/>
          <pc:sldMk cId="638460186" sldId="282"/>
        </pc:sldMkLst>
        <pc:spChg chg="mod">
          <ac:chgData name="Isabella Sofia" userId="b5a8c0c0e7b7c2b4" providerId="LiveId" clId="{97294A40-513F-4A69-A1E4-F17325040213}" dt="2023-05-27T17:38:17.817" v="30071" actId="14100"/>
          <ac:spMkLst>
            <pc:docMk/>
            <pc:sldMk cId="638460186" sldId="282"/>
            <ac:spMk id="2" creationId="{756B6BF5-85EF-4BD8-B027-C279A4C2B4CE}"/>
          </ac:spMkLst>
        </pc:spChg>
        <pc:spChg chg="add mod">
          <ac:chgData name="Isabella Sofia" userId="b5a8c0c0e7b7c2b4" providerId="LiveId" clId="{97294A40-513F-4A69-A1E4-F17325040213}" dt="2023-05-27T17:32:53.906" v="29876"/>
          <ac:spMkLst>
            <pc:docMk/>
            <pc:sldMk cId="638460186" sldId="282"/>
            <ac:spMk id="3" creationId="{1E44811E-C109-A4FF-BE58-3AF581EAC9D9}"/>
          </ac:spMkLst>
        </pc:spChg>
        <pc:spChg chg="del mod">
          <ac:chgData name="Isabella Sofia" userId="b5a8c0c0e7b7c2b4" providerId="LiveId" clId="{97294A40-513F-4A69-A1E4-F17325040213}" dt="2023-05-22T15:13:46.947" v="24854" actId="21"/>
          <ac:spMkLst>
            <pc:docMk/>
            <pc:sldMk cId="638460186" sldId="282"/>
            <ac:spMk id="3" creationId="{4807A515-7764-C5E0-8305-837DACA282B9}"/>
          </ac:spMkLst>
        </pc:spChg>
        <pc:spChg chg="add mod">
          <ac:chgData name="Isabella Sofia" userId="b5a8c0c0e7b7c2b4" providerId="LiveId" clId="{97294A40-513F-4A69-A1E4-F17325040213}" dt="2023-05-27T17:42:03.096" v="30202" actId="14100"/>
          <ac:spMkLst>
            <pc:docMk/>
            <pc:sldMk cId="638460186" sldId="282"/>
            <ac:spMk id="4" creationId="{36DED1E8-415F-4F38-E411-8699DC0B323A}"/>
          </ac:spMkLst>
        </pc:spChg>
        <pc:spChg chg="del mod">
          <ac:chgData name="Isabella Sofia" userId="b5a8c0c0e7b7c2b4" providerId="LiveId" clId="{97294A40-513F-4A69-A1E4-F17325040213}" dt="2023-05-15T14:13:33.556" v="10387" actId="478"/>
          <ac:spMkLst>
            <pc:docMk/>
            <pc:sldMk cId="638460186" sldId="282"/>
            <ac:spMk id="4" creationId="{E2E7FEF0-D47A-6CF4-B28F-D7CDBF021D61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638460186" sldId="282"/>
            <ac:spMk id="5" creationId="{72D8DAA7-17E8-FFEF-57FD-521488FF5F4C}"/>
          </ac:spMkLst>
        </pc:spChg>
        <pc:spChg chg="add mod">
          <ac:chgData name="Isabella Sofia" userId="b5a8c0c0e7b7c2b4" providerId="LiveId" clId="{97294A40-513F-4A69-A1E4-F17325040213}" dt="2023-05-27T17:40:07.398" v="30182" actId="20577"/>
          <ac:spMkLst>
            <pc:docMk/>
            <pc:sldMk cId="638460186" sldId="282"/>
            <ac:spMk id="5" creationId="{DC88C0FD-9040-1E02-D6C1-66BF72405587}"/>
          </ac:spMkLst>
        </pc:spChg>
        <pc:spChg chg="add mod">
          <ac:chgData name="Isabella Sofia" userId="b5a8c0c0e7b7c2b4" providerId="LiveId" clId="{97294A40-513F-4A69-A1E4-F17325040213}" dt="2023-05-27T17:41:58.765" v="30201" actId="1076"/>
          <ac:spMkLst>
            <pc:docMk/>
            <pc:sldMk cId="638460186" sldId="282"/>
            <ac:spMk id="6" creationId="{B5821917-9C0F-CFE8-D6F6-81FB02375904}"/>
          </ac:spMkLst>
        </pc:spChg>
        <pc:spChg chg="add del mod">
          <ac:chgData name="Isabella Sofia" userId="b5a8c0c0e7b7c2b4" providerId="LiveId" clId="{97294A40-513F-4A69-A1E4-F17325040213}" dt="2023-05-22T15:14:30.752" v="24876" actId="478"/>
          <ac:spMkLst>
            <pc:docMk/>
            <pc:sldMk cId="638460186" sldId="282"/>
            <ac:spMk id="7" creationId="{3FA481AF-20C6-8924-C897-037C4B788D65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638460186" sldId="282"/>
            <ac:spMk id="7" creationId="{C1551AF8-0D30-5C3C-62D0-2A209AD42E15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638460186" sldId="282"/>
            <ac:spMk id="8" creationId="{470722C1-DE57-FDF4-140E-5EA054EC19F7}"/>
          </ac:spMkLst>
        </pc:spChg>
        <pc:spChg chg="add del mod">
          <ac:chgData name="Isabella Sofia" userId="b5a8c0c0e7b7c2b4" providerId="LiveId" clId="{97294A40-513F-4A69-A1E4-F17325040213}" dt="2023-05-15T14:13:35.457" v="10388" actId="478"/>
          <ac:spMkLst>
            <pc:docMk/>
            <pc:sldMk cId="638460186" sldId="282"/>
            <ac:spMk id="8" creationId="{B62C120A-1565-A30B-6F2B-85FE22E043D2}"/>
          </ac:spMkLst>
        </pc:spChg>
        <pc:spChg chg="del mod">
          <ac:chgData name="Isabella Sofia" userId="b5a8c0c0e7b7c2b4" providerId="LiveId" clId="{97294A40-513F-4A69-A1E4-F17325040213}" dt="2023-05-27T17:32:53.616" v="29875" actId="478"/>
          <ac:spMkLst>
            <pc:docMk/>
            <pc:sldMk cId="638460186" sldId="282"/>
            <ac:spMk id="9" creationId="{361AEA5C-020C-6E6E-422E-1AB7E9184077}"/>
          </ac:spMkLst>
        </pc:spChg>
        <pc:spChg chg="mod">
          <ac:chgData name="Isabella Sofia" userId="b5a8c0c0e7b7c2b4" providerId="LiveId" clId="{97294A40-513F-4A69-A1E4-F17325040213}" dt="2023-05-19T10:16:32.934" v="20522" actId="403"/>
          <ac:spMkLst>
            <pc:docMk/>
            <pc:sldMk cId="638460186" sldId="282"/>
            <ac:spMk id="10" creationId="{360CB53D-9BAB-CFE8-603E-AC996E8A1780}"/>
          </ac:spMkLst>
        </pc:spChg>
        <pc:picChg chg="del mod">
          <ac:chgData name="Isabella Sofia" userId="b5a8c0c0e7b7c2b4" providerId="LiveId" clId="{97294A40-513F-4A69-A1E4-F17325040213}" dt="2023-05-22T15:13:46.947" v="24854" actId="21"/>
          <ac:picMkLst>
            <pc:docMk/>
            <pc:sldMk cId="638460186" sldId="282"/>
            <ac:picMk id="6" creationId="{22E88548-D7D9-932A-5EDE-32FC8D870202}"/>
          </ac:picMkLst>
        </pc:picChg>
      </pc:sldChg>
      <pc:sldChg chg="addSp delSp modSp add mod ord">
        <pc:chgData name="Isabella Sofia" userId="b5a8c0c0e7b7c2b4" providerId="LiveId" clId="{97294A40-513F-4A69-A1E4-F17325040213}" dt="2023-05-27T17:49:24.440" v="30377" actId="1582"/>
        <pc:sldMkLst>
          <pc:docMk/>
          <pc:sldMk cId="531209494" sldId="283"/>
        </pc:sldMkLst>
        <pc:spChg chg="del mod">
          <ac:chgData name="Isabella Sofia" userId="b5a8c0c0e7b7c2b4" providerId="LiveId" clId="{97294A40-513F-4A69-A1E4-F17325040213}" dt="2023-05-15T14:15:52.134" v="10481" actId="478"/>
          <ac:spMkLst>
            <pc:docMk/>
            <pc:sldMk cId="531209494" sldId="283"/>
            <ac:spMk id="2" creationId="{31824EF0-B8EC-5EC2-B07C-0099DB9C5A3F}"/>
          </ac:spMkLst>
        </pc:spChg>
        <pc:spChg chg="add mod">
          <ac:chgData name="Isabella Sofia" userId="b5a8c0c0e7b7c2b4" providerId="LiveId" clId="{97294A40-513F-4A69-A1E4-F17325040213}" dt="2023-05-27T17:32:49.403" v="29874"/>
          <ac:spMkLst>
            <pc:docMk/>
            <pc:sldMk cId="531209494" sldId="283"/>
            <ac:spMk id="2" creationId="{495BDB74-DB8F-E26E-6112-73CC1B5BABCB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531209494" sldId="283"/>
            <ac:spMk id="3" creationId="{2D0BBC31-23F4-E2D6-5964-BEC790412817}"/>
          </ac:spMkLst>
        </pc:spChg>
        <pc:spChg chg="add del mod">
          <ac:chgData name="Isabella Sofia" userId="b5a8c0c0e7b7c2b4" providerId="LiveId" clId="{97294A40-513F-4A69-A1E4-F17325040213}" dt="2023-05-15T14:15:50.475" v="10480"/>
          <ac:spMkLst>
            <pc:docMk/>
            <pc:sldMk cId="531209494" sldId="283"/>
            <ac:spMk id="3" creationId="{84EAE3FC-9823-4DF9-CE7B-1F4E45C148F7}"/>
          </ac:spMkLst>
        </pc:spChg>
        <pc:spChg chg="del mod">
          <ac:chgData name="Isabella Sofia" userId="b5a8c0c0e7b7c2b4" providerId="LiveId" clId="{97294A40-513F-4A69-A1E4-F17325040213}" dt="2023-05-27T17:37:30.929" v="29987" actId="21"/>
          <ac:spMkLst>
            <pc:docMk/>
            <pc:sldMk cId="531209494" sldId="283"/>
            <ac:spMk id="4" creationId="{C3A872E5-FCD2-6E77-B9C8-80E984C94DCC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531209494" sldId="283"/>
            <ac:spMk id="5" creationId="{69C69EE6-8CD8-2F49-32FD-2438319FB6E5}"/>
          </ac:spMkLst>
        </pc:spChg>
        <pc:spChg chg="add del mod">
          <ac:chgData name="Isabella Sofia" userId="b5a8c0c0e7b7c2b4" providerId="LiveId" clId="{97294A40-513F-4A69-A1E4-F17325040213}" dt="2023-05-27T17:42:11.279" v="30203" actId="478"/>
          <ac:spMkLst>
            <pc:docMk/>
            <pc:sldMk cId="531209494" sldId="283"/>
            <ac:spMk id="5" creationId="{BF871ABD-7F6F-FF1F-9A23-689CB114711E}"/>
          </ac:spMkLst>
        </pc:spChg>
        <pc:spChg chg="mod">
          <ac:chgData name="Isabella Sofia" userId="b5a8c0c0e7b7c2b4" providerId="LiveId" clId="{97294A40-513F-4A69-A1E4-F17325040213}" dt="2023-05-27T17:48:29.898" v="30364" actId="1076"/>
          <ac:spMkLst>
            <pc:docMk/>
            <pc:sldMk cId="531209494" sldId="283"/>
            <ac:spMk id="7" creationId="{BA5B0B0A-5D14-CCFF-27AF-A2276B5F823A}"/>
          </ac:spMkLst>
        </pc:spChg>
        <pc:spChg chg="add del mod">
          <ac:chgData name="Isabella Sofia" userId="b5a8c0c0e7b7c2b4" providerId="LiveId" clId="{97294A40-513F-4A69-A1E4-F17325040213}" dt="2023-05-15T14:15:53.910" v="10482" actId="478"/>
          <ac:spMkLst>
            <pc:docMk/>
            <pc:sldMk cId="531209494" sldId="283"/>
            <ac:spMk id="8" creationId="{97054B2D-C248-DF4A-48E5-2807C3139D50}"/>
          </ac:spMkLst>
        </pc:spChg>
        <pc:spChg chg="add del mod">
          <ac:chgData name="Isabella Sofia" userId="b5a8c0c0e7b7c2b4" providerId="LiveId" clId="{97294A40-513F-4A69-A1E4-F17325040213}" dt="2023-05-27T17:48:27.938" v="30363"/>
          <ac:spMkLst>
            <pc:docMk/>
            <pc:sldMk cId="531209494" sldId="283"/>
            <ac:spMk id="8" creationId="{DE4CE970-544A-1E1E-9DFA-2A0EA3E999DD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531209494" sldId="283"/>
            <ac:spMk id="8" creationId="{F9537F0B-8FCC-F8F1-4251-813332FB4042}"/>
          </ac:spMkLst>
        </pc:spChg>
        <pc:spChg chg="del mod">
          <ac:chgData name="Isabella Sofia" userId="b5a8c0c0e7b7c2b4" providerId="LiveId" clId="{97294A40-513F-4A69-A1E4-F17325040213}" dt="2023-05-27T17:32:49.119" v="29873" actId="478"/>
          <ac:spMkLst>
            <pc:docMk/>
            <pc:sldMk cId="531209494" sldId="283"/>
            <ac:spMk id="9" creationId="{F0719FE6-3AF9-FA68-B0E9-35A77C6DA0DE}"/>
          </ac:spMkLst>
        </pc:spChg>
        <pc:spChg chg="mod">
          <ac:chgData name="Isabella Sofia" userId="b5a8c0c0e7b7c2b4" providerId="LiveId" clId="{97294A40-513F-4A69-A1E4-F17325040213}" dt="2023-05-19T10:17:29.864" v="20549" actId="403"/>
          <ac:spMkLst>
            <pc:docMk/>
            <pc:sldMk cId="531209494" sldId="283"/>
            <ac:spMk id="10" creationId="{1D325C14-5AEF-C653-4B22-9293CCBF5C5F}"/>
          </ac:spMkLst>
        </pc:spChg>
        <pc:spChg chg="add mod">
          <ac:chgData name="Isabella Sofia" userId="b5a8c0c0e7b7c2b4" providerId="LiveId" clId="{97294A40-513F-4A69-A1E4-F17325040213}" dt="2023-05-27T17:47:03.999" v="30320" actId="1076"/>
          <ac:spMkLst>
            <pc:docMk/>
            <pc:sldMk cId="531209494" sldId="283"/>
            <ac:spMk id="11" creationId="{5D799586-AD47-9B76-5388-9C6C9F19F21A}"/>
          </ac:spMkLst>
        </pc:spChg>
        <pc:spChg chg="add mod">
          <ac:chgData name="Isabella Sofia" userId="b5a8c0c0e7b7c2b4" providerId="LiveId" clId="{97294A40-513F-4A69-A1E4-F17325040213}" dt="2023-05-27T17:48:14.181" v="30356" actId="1076"/>
          <ac:spMkLst>
            <pc:docMk/>
            <pc:sldMk cId="531209494" sldId="283"/>
            <ac:spMk id="12" creationId="{81798872-22CD-4FC0-84B7-1EFDDC65586D}"/>
          </ac:spMkLst>
        </pc:spChg>
        <pc:spChg chg="add del mod">
          <ac:chgData name="Isabella Sofia" userId="b5a8c0c0e7b7c2b4" providerId="LiveId" clId="{97294A40-513F-4A69-A1E4-F17325040213}" dt="2023-05-27T17:43:20.152" v="30218" actId="478"/>
          <ac:spMkLst>
            <pc:docMk/>
            <pc:sldMk cId="531209494" sldId="283"/>
            <ac:spMk id="19" creationId="{57AF7BAF-DC95-E720-D481-270B068A3CE1}"/>
          </ac:spMkLst>
        </pc:spChg>
        <pc:spChg chg="add mod">
          <ac:chgData name="Isabella Sofia" userId="b5a8c0c0e7b7c2b4" providerId="LiveId" clId="{97294A40-513F-4A69-A1E4-F17325040213}" dt="2023-05-27T17:47:29.641" v="30336" actId="1076"/>
          <ac:spMkLst>
            <pc:docMk/>
            <pc:sldMk cId="531209494" sldId="283"/>
            <ac:spMk id="25" creationId="{BB7AF5E3-7F6D-1721-473D-52C949217D44}"/>
          </ac:spMkLst>
        </pc:spChg>
        <pc:picChg chg="del mod">
          <ac:chgData name="Isabella Sofia" userId="b5a8c0c0e7b7c2b4" providerId="LiveId" clId="{97294A40-513F-4A69-A1E4-F17325040213}" dt="2023-05-27T17:43:17.927" v="30217" actId="478"/>
          <ac:picMkLst>
            <pc:docMk/>
            <pc:sldMk cId="531209494" sldId="283"/>
            <ac:picMk id="6" creationId="{7E4040A7-7BE3-94E3-5BA8-299B9CB341BD}"/>
          </ac:picMkLst>
        </pc:picChg>
        <pc:picChg chg="add mod">
          <ac:chgData name="Isabella Sofia" userId="b5a8c0c0e7b7c2b4" providerId="LiveId" clId="{97294A40-513F-4A69-A1E4-F17325040213}" dt="2023-05-27T17:48:24.951" v="30360" actId="1076"/>
          <ac:picMkLst>
            <pc:docMk/>
            <pc:sldMk cId="531209494" sldId="283"/>
            <ac:picMk id="13" creationId="{7210D5EB-1203-7DBE-7BE2-C19F1C616364}"/>
          </ac:picMkLst>
        </pc:picChg>
        <pc:picChg chg="add del mod">
          <ac:chgData name="Isabella Sofia" userId="b5a8c0c0e7b7c2b4" providerId="LiveId" clId="{97294A40-513F-4A69-A1E4-F17325040213}" dt="2023-05-27T17:43:07.645" v="30213" actId="478"/>
          <ac:picMkLst>
            <pc:docMk/>
            <pc:sldMk cId="531209494" sldId="283"/>
            <ac:picMk id="15" creationId="{71262235-D1BA-2669-6498-8D10614D6506}"/>
          </ac:picMkLst>
        </pc:picChg>
        <pc:picChg chg="add mod modCrop">
          <ac:chgData name="Isabella Sofia" userId="b5a8c0c0e7b7c2b4" providerId="LiveId" clId="{97294A40-513F-4A69-A1E4-F17325040213}" dt="2023-05-27T17:48:26.708" v="30361" actId="1076"/>
          <ac:picMkLst>
            <pc:docMk/>
            <pc:sldMk cId="531209494" sldId="283"/>
            <ac:picMk id="17" creationId="{95134E0C-659F-8EA1-7841-FA4B58B31A50}"/>
          </ac:picMkLst>
        </pc:picChg>
        <pc:picChg chg="add mod modCrop">
          <ac:chgData name="Isabella Sofia" userId="b5a8c0c0e7b7c2b4" providerId="LiveId" clId="{97294A40-513F-4A69-A1E4-F17325040213}" dt="2023-05-27T17:47:06.056" v="30321" actId="1076"/>
          <ac:picMkLst>
            <pc:docMk/>
            <pc:sldMk cId="531209494" sldId="283"/>
            <ac:picMk id="21" creationId="{BEB38878-E2CE-A2F9-D0E8-5B51CA425CEA}"/>
          </ac:picMkLst>
        </pc:picChg>
        <pc:picChg chg="add del mod">
          <ac:chgData name="Isabella Sofia" userId="b5a8c0c0e7b7c2b4" providerId="LiveId" clId="{97294A40-513F-4A69-A1E4-F17325040213}" dt="2023-05-27T17:46:22.574" v="30306" actId="478"/>
          <ac:picMkLst>
            <pc:docMk/>
            <pc:sldMk cId="531209494" sldId="283"/>
            <ac:picMk id="23" creationId="{50217323-2591-2B2F-D379-F48A906FAE93}"/>
          </ac:picMkLst>
        </pc:picChg>
        <pc:picChg chg="add mod modCrop">
          <ac:chgData name="Isabella Sofia" userId="b5a8c0c0e7b7c2b4" providerId="LiveId" clId="{97294A40-513F-4A69-A1E4-F17325040213}" dt="2023-05-27T17:47:17.986" v="30324" actId="1076"/>
          <ac:picMkLst>
            <pc:docMk/>
            <pc:sldMk cId="531209494" sldId="283"/>
            <ac:picMk id="24" creationId="{6BA11455-2151-C979-A81C-7B65A0830EA5}"/>
          </ac:picMkLst>
        </pc:picChg>
        <pc:cxnChg chg="add mod">
          <ac:chgData name="Isabella Sofia" userId="b5a8c0c0e7b7c2b4" providerId="LiveId" clId="{97294A40-513F-4A69-A1E4-F17325040213}" dt="2023-05-27T17:49:01.003" v="30371" actId="1582"/>
          <ac:cxnSpMkLst>
            <pc:docMk/>
            <pc:sldMk cId="531209494" sldId="283"/>
            <ac:cxnSpMk id="27" creationId="{2777B43D-2994-4BFE-47F7-ED87CBA0C409}"/>
          </ac:cxnSpMkLst>
        </pc:cxnChg>
        <pc:cxnChg chg="add mod">
          <ac:chgData name="Isabella Sofia" userId="b5a8c0c0e7b7c2b4" providerId="LiveId" clId="{97294A40-513F-4A69-A1E4-F17325040213}" dt="2023-05-27T17:48:57.901" v="30370" actId="1582"/>
          <ac:cxnSpMkLst>
            <pc:docMk/>
            <pc:sldMk cId="531209494" sldId="283"/>
            <ac:cxnSpMk id="29" creationId="{936CD5A1-DB37-515E-E6C0-A3C44E6B4BE0}"/>
          </ac:cxnSpMkLst>
        </pc:cxnChg>
        <pc:cxnChg chg="add mod">
          <ac:chgData name="Isabella Sofia" userId="b5a8c0c0e7b7c2b4" providerId="LiveId" clId="{97294A40-513F-4A69-A1E4-F17325040213}" dt="2023-05-27T17:49:13.042" v="30374" actId="1582"/>
          <ac:cxnSpMkLst>
            <pc:docMk/>
            <pc:sldMk cId="531209494" sldId="283"/>
            <ac:cxnSpMk id="31" creationId="{C6B32074-CD13-64EF-3162-D4CC835F69D5}"/>
          </ac:cxnSpMkLst>
        </pc:cxnChg>
        <pc:cxnChg chg="add mod">
          <ac:chgData name="Isabella Sofia" userId="b5a8c0c0e7b7c2b4" providerId="LiveId" clId="{97294A40-513F-4A69-A1E4-F17325040213}" dt="2023-05-27T17:49:24.440" v="30377" actId="1582"/>
          <ac:cxnSpMkLst>
            <pc:docMk/>
            <pc:sldMk cId="531209494" sldId="283"/>
            <ac:cxnSpMk id="33" creationId="{B62CB241-82EA-6FD8-E898-470FDC717532}"/>
          </ac:cxnSpMkLst>
        </pc:cxnChg>
      </pc:sldChg>
      <pc:sldChg chg="addSp delSp modSp add mod ord">
        <pc:chgData name="Isabella Sofia" userId="b5a8c0c0e7b7c2b4" providerId="LiveId" clId="{97294A40-513F-4A69-A1E4-F17325040213}" dt="2023-05-22T15:16:14.047" v="24891" actId="478"/>
        <pc:sldMkLst>
          <pc:docMk/>
          <pc:sldMk cId="2733219812" sldId="284"/>
        </pc:sldMkLst>
        <pc:spChg chg="add mod">
          <ac:chgData name="Isabella Sofia" userId="b5a8c0c0e7b7c2b4" providerId="LiveId" clId="{97294A40-513F-4A69-A1E4-F17325040213}" dt="2023-05-19T10:16:45.885" v="20525" actId="1076"/>
          <ac:spMkLst>
            <pc:docMk/>
            <pc:sldMk cId="2733219812" sldId="284"/>
            <ac:spMk id="2" creationId="{7F2B53F5-6F65-1AC0-1B5F-91C216DBAAEA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2733219812" sldId="284"/>
            <ac:spMk id="2" creationId="{D2534BA2-95E1-4544-C94D-7DFBBE347BCB}"/>
          </ac:spMkLst>
        </pc:spChg>
        <pc:spChg chg="mod">
          <ac:chgData name="Isabella Sofia" userId="b5a8c0c0e7b7c2b4" providerId="LiveId" clId="{97294A40-513F-4A69-A1E4-F17325040213}" dt="2023-05-22T15:16:10.887" v="24889" actId="1076"/>
          <ac:spMkLst>
            <pc:docMk/>
            <pc:sldMk cId="2733219812" sldId="284"/>
            <ac:spMk id="3" creationId="{9D09F7C3-65B1-5E6B-90CE-EE7E6C9E3343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2733219812" sldId="284"/>
            <ac:spMk id="4" creationId="{0C5ACF3B-6149-0C3C-8E3C-4619206DC6B9}"/>
          </ac:spMkLst>
        </pc:spChg>
        <pc:spChg chg="add del mod">
          <ac:chgData name="Isabella Sofia" userId="b5a8c0c0e7b7c2b4" providerId="LiveId" clId="{97294A40-513F-4A69-A1E4-F17325040213}" dt="2023-05-18T13:01:37.312" v="12727"/>
          <ac:spMkLst>
            <pc:docMk/>
            <pc:sldMk cId="2733219812" sldId="284"/>
            <ac:spMk id="4" creationId="{3F1916BB-41E7-FEC9-A719-EE7D2611EE56}"/>
          </ac:spMkLst>
        </pc:spChg>
        <pc:spChg chg="add del mod">
          <ac:chgData name="Isabella Sofia" userId="b5a8c0c0e7b7c2b4" providerId="LiveId" clId="{97294A40-513F-4A69-A1E4-F17325040213}" dt="2023-05-22T15:16:14.047" v="24891" actId="478"/>
          <ac:spMkLst>
            <pc:docMk/>
            <pc:sldMk cId="2733219812" sldId="284"/>
            <ac:spMk id="5" creationId="{CD26B2DF-E80A-655A-761F-320B8C5777DC}"/>
          </ac:spMkLst>
        </pc:spChg>
        <pc:spChg chg="del mod">
          <ac:chgData name="Isabella Sofia" userId="b5a8c0c0e7b7c2b4" providerId="LiveId" clId="{97294A40-513F-4A69-A1E4-F17325040213}" dt="2023-05-15T14:24:57.528" v="10718" actId="478"/>
          <ac:spMkLst>
            <pc:docMk/>
            <pc:sldMk cId="2733219812" sldId="284"/>
            <ac:spMk id="5" creationId="{FE844372-4F42-6EC2-BC9D-1037A6B73363}"/>
          </ac:spMkLst>
        </pc:spChg>
        <pc:spChg chg="add del mod">
          <ac:chgData name="Isabella Sofia" userId="b5a8c0c0e7b7c2b4" providerId="LiveId" clId="{97294A40-513F-4A69-A1E4-F17325040213}" dt="2023-05-15T14:24:51.841" v="10716" actId="478"/>
          <ac:spMkLst>
            <pc:docMk/>
            <pc:sldMk cId="2733219812" sldId="284"/>
            <ac:spMk id="6" creationId="{0F9C9B54-B9C8-F235-09A5-90E2D4D369FA}"/>
          </ac:spMkLst>
        </pc:spChg>
        <pc:spChg chg="del mod">
          <ac:chgData name="Isabella Sofia" userId="b5a8c0c0e7b7c2b4" providerId="LiveId" clId="{97294A40-513F-4A69-A1E4-F17325040213}" dt="2023-05-15T14:28:08.479" v="10923" actId="478"/>
          <ac:spMkLst>
            <pc:docMk/>
            <pc:sldMk cId="2733219812" sldId="284"/>
            <ac:spMk id="8" creationId="{8412B0CE-7049-81B7-4405-3F94808399AD}"/>
          </ac:spMkLst>
        </pc:spChg>
        <pc:spChg chg="mod">
          <ac:chgData name="Isabella Sofia" userId="b5a8c0c0e7b7c2b4" providerId="LiveId" clId="{97294A40-513F-4A69-A1E4-F17325040213}" dt="2023-05-19T10:16:52.608" v="20529" actId="403"/>
          <ac:spMkLst>
            <pc:docMk/>
            <pc:sldMk cId="2733219812" sldId="284"/>
            <ac:spMk id="9" creationId="{45844381-13E2-167F-0B21-39C74CA99318}"/>
          </ac:spMkLst>
        </pc:spChg>
        <pc:spChg chg="mod">
          <ac:chgData name="Isabella Sofia" userId="b5a8c0c0e7b7c2b4" providerId="LiveId" clId="{97294A40-513F-4A69-A1E4-F17325040213}" dt="2023-05-19T10:16:52.608" v="20529" actId="403"/>
          <ac:spMkLst>
            <pc:docMk/>
            <pc:sldMk cId="2733219812" sldId="284"/>
            <ac:spMk id="10" creationId="{A7BC07FC-B8A5-9F8A-85DE-A2274A92F2BD}"/>
          </ac:spMkLst>
        </pc:spChg>
        <pc:spChg chg="add del mod">
          <ac:chgData name="Isabella Sofia" userId="b5a8c0c0e7b7c2b4" providerId="LiveId" clId="{97294A40-513F-4A69-A1E4-F17325040213}" dt="2023-05-15T14:32:08.218" v="11530" actId="478"/>
          <ac:spMkLst>
            <pc:docMk/>
            <pc:sldMk cId="2733219812" sldId="284"/>
            <ac:spMk id="11" creationId="{910A52ED-3260-2AB8-E9CD-08DD7020DC0B}"/>
          </ac:spMkLst>
        </pc:spChg>
        <pc:spChg chg="add mod">
          <ac:chgData name="Isabella Sofia" userId="b5a8c0c0e7b7c2b4" providerId="LiveId" clId="{97294A40-513F-4A69-A1E4-F17325040213}" dt="2023-05-19T10:17:12.584" v="20546" actId="1076"/>
          <ac:spMkLst>
            <pc:docMk/>
            <pc:sldMk cId="2733219812" sldId="284"/>
            <ac:spMk id="15" creationId="{D3DA4FDF-C32D-C190-47DF-EF0B017E648C}"/>
          </ac:spMkLst>
        </pc:spChg>
        <pc:spChg chg="add del mod">
          <ac:chgData name="Isabella Sofia" userId="b5a8c0c0e7b7c2b4" providerId="LiveId" clId="{97294A40-513F-4A69-A1E4-F17325040213}" dt="2023-05-18T13:01:22.703" v="12714" actId="21"/>
          <ac:spMkLst>
            <pc:docMk/>
            <pc:sldMk cId="2733219812" sldId="284"/>
            <ac:spMk id="17" creationId="{19EA765B-A14B-7DA1-8A81-0B8FB837AB84}"/>
          </ac:spMkLst>
        </pc:spChg>
        <pc:picChg chg="add mod">
          <ac:chgData name="Isabella Sofia" userId="b5a8c0c0e7b7c2b4" providerId="LiveId" clId="{97294A40-513F-4A69-A1E4-F17325040213}" dt="2023-05-22T15:16:07.982" v="24888" actId="1076"/>
          <ac:picMkLst>
            <pc:docMk/>
            <pc:sldMk cId="2733219812" sldId="284"/>
            <ac:picMk id="4" creationId="{D45D859B-F28C-E7DB-06AD-F3F616DD3A3E}"/>
          </ac:picMkLst>
        </pc:picChg>
        <pc:picChg chg="del mod">
          <ac:chgData name="Isabella Sofia" userId="b5a8c0c0e7b7c2b4" providerId="LiveId" clId="{97294A40-513F-4A69-A1E4-F17325040213}" dt="2023-05-15T14:25:14.231" v="10750" actId="478"/>
          <ac:picMkLst>
            <pc:docMk/>
            <pc:sldMk cId="2733219812" sldId="284"/>
            <ac:picMk id="7" creationId="{46E3DD7C-6A81-BD2C-6946-7DDA59EAE9AA}"/>
          </ac:picMkLst>
        </pc:picChg>
        <pc:picChg chg="add mod ord">
          <ac:chgData name="Isabella Sofia" userId="b5a8c0c0e7b7c2b4" providerId="LiveId" clId="{97294A40-513F-4A69-A1E4-F17325040213}" dt="2023-05-19T10:16:55.586" v="20530" actId="1076"/>
          <ac:picMkLst>
            <pc:docMk/>
            <pc:sldMk cId="2733219812" sldId="284"/>
            <ac:picMk id="12" creationId="{C3236883-5599-CC7D-84F2-0B3AE40E897E}"/>
          </ac:picMkLst>
        </pc:picChg>
        <pc:picChg chg="add mod">
          <ac:chgData name="Isabella Sofia" userId="b5a8c0c0e7b7c2b4" providerId="LiveId" clId="{97294A40-513F-4A69-A1E4-F17325040213}" dt="2023-05-18T13:01:41.949" v="12729" actId="1076"/>
          <ac:picMkLst>
            <pc:docMk/>
            <pc:sldMk cId="2733219812" sldId="284"/>
            <ac:picMk id="13" creationId="{C7EA6F8C-9638-5291-B407-863495ADB10F}"/>
          </ac:picMkLst>
        </pc:picChg>
        <pc:picChg chg="add mod">
          <ac:chgData name="Isabella Sofia" userId="b5a8c0c0e7b7c2b4" providerId="LiveId" clId="{97294A40-513F-4A69-A1E4-F17325040213}" dt="2023-05-19T10:16:55.586" v="20530" actId="1076"/>
          <ac:picMkLst>
            <pc:docMk/>
            <pc:sldMk cId="2733219812" sldId="284"/>
            <ac:picMk id="14" creationId="{0CA330C3-ECFB-96EF-A7C8-2F2E2AB042BA}"/>
          </ac:picMkLst>
        </pc:picChg>
      </pc:sldChg>
      <pc:sldChg chg="addSp delSp modSp add del mod">
        <pc:chgData name="Isabella Sofia" userId="b5a8c0c0e7b7c2b4" providerId="LiveId" clId="{97294A40-513F-4A69-A1E4-F17325040213}" dt="2023-05-15T14:35:06.361" v="11633" actId="2696"/>
        <pc:sldMkLst>
          <pc:docMk/>
          <pc:sldMk cId="1660696812" sldId="285"/>
        </pc:sldMkLst>
        <pc:spChg chg="mod">
          <ac:chgData name="Isabella Sofia" userId="b5a8c0c0e7b7c2b4" providerId="LiveId" clId="{97294A40-513F-4A69-A1E4-F17325040213}" dt="2023-05-11T12:45:04.643" v="1390" actId="27636"/>
          <ac:spMkLst>
            <pc:docMk/>
            <pc:sldMk cId="1660696812" sldId="285"/>
            <ac:spMk id="3" creationId="{9FC1FDE7-D315-F171-F25F-DF45A9DD12F5}"/>
          </ac:spMkLst>
        </pc:spChg>
        <pc:spChg chg="mod">
          <ac:chgData name="Isabella Sofia" userId="b5a8c0c0e7b7c2b4" providerId="LiveId" clId="{97294A40-513F-4A69-A1E4-F17325040213}" dt="2023-05-11T12:45:03.070" v="1381"/>
          <ac:spMkLst>
            <pc:docMk/>
            <pc:sldMk cId="1660696812" sldId="285"/>
            <ac:spMk id="5" creationId="{C29BB8DB-7A7D-F99D-D023-8257DB7C894B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1660696812" sldId="285"/>
            <ac:spMk id="6" creationId="{7905E50C-7B55-FD82-2BE8-B25DC9047DC6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1660696812" sldId="285"/>
            <ac:spMk id="9" creationId="{313354F3-64AD-BE4B-0BF6-393EFF912ED8}"/>
          </ac:spMkLst>
        </pc:spChg>
        <pc:spChg chg="add mod">
          <ac:chgData name="Isabella Sofia" userId="b5a8c0c0e7b7c2b4" providerId="LiveId" clId="{97294A40-513F-4A69-A1E4-F17325040213}" dt="2023-05-15T14:33:30.016" v="11565" actId="1076"/>
          <ac:spMkLst>
            <pc:docMk/>
            <pc:sldMk cId="1660696812" sldId="285"/>
            <ac:spMk id="9" creationId="{E214249F-F4D4-92FB-9EBB-6A48F3F60E50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1660696812" sldId="285"/>
            <ac:spMk id="10" creationId="{E474E813-942E-F1FE-5B45-A6149E49693F}"/>
          </ac:spMkLst>
        </pc:spChg>
        <pc:spChg chg="mod">
          <ac:chgData name="Isabella Sofia" userId="b5a8c0c0e7b7c2b4" providerId="LiveId" clId="{97294A40-513F-4A69-A1E4-F17325040213}" dt="2023-05-11T13:57:50.699" v="2994" actId="122"/>
          <ac:spMkLst>
            <pc:docMk/>
            <pc:sldMk cId="1660696812" sldId="285"/>
            <ac:spMk id="11" creationId="{C29C59DB-49D8-9BBD-DBFE-44E84612691A}"/>
          </ac:spMkLst>
        </pc:spChg>
        <pc:picChg chg="mod">
          <ac:chgData name="Isabella Sofia" userId="b5a8c0c0e7b7c2b4" providerId="LiveId" clId="{97294A40-513F-4A69-A1E4-F17325040213}" dt="2023-05-15T14:33:28.432" v="11563" actId="1076"/>
          <ac:picMkLst>
            <pc:docMk/>
            <pc:sldMk cId="1660696812" sldId="285"/>
            <ac:picMk id="2" creationId="{453431D8-D353-8B1A-7D17-9144DBB5E819}"/>
          </ac:picMkLst>
        </pc:picChg>
        <pc:picChg chg="add mod">
          <ac:chgData name="Isabella Sofia" userId="b5a8c0c0e7b7c2b4" providerId="LiveId" clId="{97294A40-513F-4A69-A1E4-F17325040213}" dt="2023-05-15T14:33:30.016" v="11565" actId="1076"/>
          <ac:picMkLst>
            <pc:docMk/>
            <pc:sldMk cId="1660696812" sldId="285"/>
            <ac:picMk id="6" creationId="{2D00A014-E0DD-6AEA-7A9F-903C788206F4}"/>
          </ac:picMkLst>
        </pc:picChg>
        <pc:picChg chg="mod">
          <ac:chgData name="Isabella Sofia" userId="b5a8c0c0e7b7c2b4" providerId="LiveId" clId="{97294A40-513F-4A69-A1E4-F17325040213}" dt="2023-05-15T14:32:03.003" v="11528" actId="1076"/>
          <ac:picMkLst>
            <pc:docMk/>
            <pc:sldMk cId="1660696812" sldId="285"/>
            <ac:picMk id="7" creationId="{E3362135-D751-6E54-3E09-63D5BEC44DF5}"/>
          </ac:picMkLst>
        </pc:picChg>
      </pc:sldChg>
      <pc:sldChg chg="addSp modSp add mod">
        <pc:chgData name="Isabella Sofia" userId="b5a8c0c0e7b7c2b4" providerId="LiveId" clId="{97294A40-513F-4A69-A1E4-F17325040213}" dt="2023-05-27T17:51:16.927" v="30412" actId="20577"/>
        <pc:sldMkLst>
          <pc:docMk/>
          <pc:sldMk cId="461238335" sldId="286"/>
        </pc:sldMkLst>
        <pc:spChg chg="add mod">
          <ac:chgData name="Isabella Sofia" userId="b5a8c0c0e7b7c2b4" providerId="LiveId" clId="{97294A40-513F-4A69-A1E4-F17325040213}" dt="2023-05-27T17:51:09.903" v="30409" actId="14100"/>
          <ac:spMkLst>
            <pc:docMk/>
            <pc:sldMk cId="461238335" sldId="286"/>
            <ac:spMk id="2" creationId="{9C05349E-26D9-F044-21E3-47EE58B75FAE}"/>
          </ac:spMkLst>
        </pc:spChg>
        <pc:spChg chg="mod">
          <ac:chgData name="Isabella Sofia" userId="b5a8c0c0e7b7c2b4" providerId="LiveId" clId="{97294A40-513F-4A69-A1E4-F17325040213}" dt="2023-05-27T17:51:09.903" v="30409" actId="14100"/>
          <ac:spMkLst>
            <pc:docMk/>
            <pc:sldMk cId="461238335" sldId="286"/>
            <ac:spMk id="4" creationId="{BE179C64-7D02-F425-F301-12CE856C1F5B}"/>
          </ac:spMkLst>
        </pc:spChg>
        <pc:spChg chg="mod">
          <ac:chgData name="Isabella Sofia" userId="b5a8c0c0e7b7c2b4" providerId="LiveId" clId="{97294A40-513F-4A69-A1E4-F17325040213}" dt="2023-05-27T17:51:16.927" v="30412" actId="20577"/>
          <ac:spMkLst>
            <pc:docMk/>
            <pc:sldMk cId="461238335" sldId="286"/>
            <ac:spMk id="5" creationId="{43839306-49F8-0FB6-52BE-C666872B354C}"/>
          </ac:spMkLst>
        </pc:spChg>
        <pc:spChg chg="mod">
          <ac:chgData name="Isabella Sofia" userId="b5a8c0c0e7b7c2b4" providerId="LiveId" clId="{97294A40-513F-4A69-A1E4-F17325040213}" dt="2023-05-20T15:54:37.547" v="22733" actId="403"/>
          <ac:spMkLst>
            <pc:docMk/>
            <pc:sldMk cId="461238335" sldId="286"/>
            <ac:spMk id="8" creationId="{DC8E156A-D7D2-E9B6-6BBF-4CC14DCA132B}"/>
          </ac:spMkLst>
        </pc:spChg>
        <pc:spChg chg="mod">
          <ac:chgData name="Isabella Sofia" userId="b5a8c0c0e7b7c2b4" providerId="LiveId" clId="{97294A40-513F-4A69-A1E4-F17325040213}" dt="2023-05-20T15:54:37.547" v="22733" actId="403"/>
          <ac:spMkLst>
            <pc:docMk/>
            <pc:sldMk cId="461238335" sldId="286"/>
            <ac:spMk id="9" creationId="{74C4697A-61C4-65BC-149B-EC3DF5E8D5C1}"/>
          </ac:spMkLst>
        </pc:spChg>
      </pc:sldChg>
      <pc:sldChg chg="addSp delSp modSp add del mod">
        <pc:chgData name="Isabella Sofia" userId="b5a8c0c0e7b7c2b4" providerId="LiveId" clId="{97294A40-513F-4A69-A1E4-F17325040213}" dt="2023-05-15T14:35:33.951" v="11634" actId="2696"/>
        <pc:sldMkLst>
          <pc:docMk/>
          <pc:sldMk cId="2562096709" sldId="286"/>
        </pc:sldMkLst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2562096709" sldId="286"/>
            <ac:spMk id="2" creationId="{13DAC98F-64CE-6C84-5DAD-18CBB4139D10}"/>
          </ac:spMkLst>
        </pc:spChg>
        <pc:spChg chg="del mod">
          <ac:chgData name="Isabella Sofia" userId="b5a8c0c0e7b7c2b4" providerId="LiveId" clId="{97294A40-513F-4A69-A1E4-F17325040213}" dt="2023-05-15T14:32:34.535" v="11537" actId="478"/>
          <ac:spMkLst>
            <pc:docMk/>
            <pc:sldMk cId="2562096709" sldId="286"/>
            <ac:spMk id="3" creationId="{65A08B69-5731-EF20-6671-20DA64D63375}"/>
          </ac:spMkLst>
        </pc:spChg>
        <pc:spChg chg="mod">
          <ac:chgData name="Isabella Sofia" userId="b5a8c0c0e7b7c2b4" providerId="LiveId" clId="{97294A40-513F-4A69-A1E4-F17325040213}" dt="2023-05-15T14:33:00.423" v="11552" actId="14100"/>
          <ac:spMkLst>
            <pc:docMk/>
            <pc:sldMk cId="2562096709" sldId="286"/>
            <ac:spMk id="4" creationId="{BE179C64-7D02-F425-F301-12CE856C1F5B}"/>
          </ac:spMkLst>
        </pc:spChg>
        <pc:spChg chg="mod">
          <ac:chgData name="Isabella Sofia" userId="b5a8c0c0e7b7c2b4" providerId="LiveId" clId="{97294A40-513F-4A69-A1E4-F17325040213}" dt="2023-05-15T14:32:56.253" v="11550" actId="14100"/>
          <ac:spMkLst>
            <pc:docMk/>
            <pc:sldMk cId="2562096709" sldId="286"/>
            <ac:spMk id="5" creationId="{43839306-49F8-0FB6-52BE-C666872B354C}"/>
          </ac:spMkLst>
        </pc:spChg>
        <pc:spChg chg="add del mod">
          <ac:chgData name="Isabella Sofia" userId="b5a8c0c0e7b7c2b4" providerId="LiveId" clId="{97294A40-513F-4A69-A1E4-F17325040213}" dt="2023-05-15T14:32:37.812" v="11538" actId="478"/>
          <ac:spMkLst>
            <pc:docMk/>
            <pc:sldMk cId="2562096709" sldId="286"/>
            <ac:spMk id="6" creationId="{55A7CFDB-5C59-9CE1-2AC8-303D7E95C2A7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2562096709" sldId="286"/>
            <ac:spMk id="6" creationId="{E9D08B3B-2253-1BA7-2CC2-349AC305D4E3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2562096709" sldId="286"/>
            <ac:spMk id="7" creationId="{4B364999-7753-AB83-3E55-E2BD5EBABFAD}"/>
          </ac:spMkLst>
        </pc:spChg>
        <pc:spChg chg="mod">
          <ac:chgData name="Isabella Sofia" userId="b5a8c0c0e7b7c2b4" providerId="LiveId" clId="{97294A40-513F-4A69-A1E4-F17325040213}" dt="2023-05-11T13:57:54.254" v="2997" actId="122"/>
          <ac:spMkLst>
            <pc:docMk/>
            <pc:sldMk cId="2562096709" sldId="286"/>
            <ac:spMk id="8" creationId="{DC8E156A-D7D2-E9B6-6BBF-4CC14DCA132B}"/>
          </ac:spMkLst>
        </pc:spChg>
      </pc:sldChg>
      <pc:sldChg chg="addSp delSp modSp add del mod">
        <pc:chgData name="Isabella Sofia" userId="b5a8c0c0e7b7c2b4" providerId="LiveId" clId="{97294A40-513F-4A69-A1E4-F17325040213}" dt="2023-05-15T14:35:33.951" v="11634" actId="2696"/>
        <pc:sldMkLst>
          <pc:docMk/>
          <pc:sldMk cId="1717050323" sldId="287"/>
        </pc:sldMkLst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1717050323" sldId="287"/>
            <ac:spMk id="2" creationId="{2339C742-CB42-F851-1A54-3C3CF883D310}"/>
          </ac:spMkLst>
        </pc:spChg>
        <pc:spChg chg="mod">
          <ac:chgData name="Isabella Sofia" userId="b5a8c0c0e7b7c2b4" providerId="LiveId" clId="{97294A40-513F-4A69-A1E4-F17325040213}" dt="2023-05-15T14:33:15.153" v="11556" actId="1076"/>
          <ac:spMkLst>
            <pc:docMk/>
            <pc:sldMk cId="1717050323" sldId="287"/>
            <ac:spMk id="3" creationId="{08CE4E63-8D62-3DB8-3B82-8DA99072A989}"/>
          </ac:spMkLst>
        </pc:spChg>
        <pc:spChg chg="mod">
          <ac:chgData name="Isabella Sofia" userId="b5a8c0c0e7b7c2b4" providerId="LiveId" clId="{97294A40-513F-4A69-A1E4-F17325040213}" dt="2023-05-15T14:33:12.472" v="11555" actId="14100"/>
          <ac:spMkLst>
            <pc:docMk/>
            <pc:sldMk cId="1717050323" sldId="287"/>
            <ac:spMk id="4" creationId="{4602C5E0-C156-4E5D-44EE-1197849B8404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1717050323" sldId="287"/>
            <ac:spMk id="5" creationId="{DB530C6E-9057-E531-DDF5-E515EA77E5EF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1717050323" sldId="287"/>
            <ac:spMk id="6" creationId="{2C4937D4-B9E7-D682-99E9-7007EFBA4A21}"/>
          </ac:spMkLst>
        </pc:spChg>
        <pc:spChg chg="mod">
          <ac:chgData name="Isabella Sofia" userId="b5a8c0c0e7b7c2b4" providerId="LiveId" clId="{97294A40-513F-4A69-A1E4-F17325040213}" dt="2023-05-11T13:57:58.277" v="3000" actId="122"/>
          <ac:spMkLst>
            <pc:docMk/>
            <pc:sldMk cId="1717050323" sldId="287"/>
            <ac:spMk id="9" creationId="{4C249674-38B9-8B95-21E0-11B82E016309}"/>
          </ac:spMkLst>
        </pc:spChg>
        <pc:picChg chg="mod">
          <ac:chgData name="Isabella Sofia" userId="b5a8c0c0e7b7c2b4" providerId="LiveId" clId="{97294A40-513F-4A69-A1E4-F17325040213}" dt="2023-05-15T14:33:17.949" v="11557" actId="1076"/>
          <ac:picMkLst>
            <pc:docMk/>
            <pc:sldMk cId="1717050323" sldId="287"/>
            <ac:picMk id="7" creationId="{380C66D5-2681-D330-1935-D2517766EB33}"/>
          </ac:picMkLst>
        </pc:picChg>
      </pc:sldChg>
      <pc:sldChg chg="addSp delSp modSp add del mod">
        <pc:chgData name="Isabella Sofia" userId="b5a8c0c0e7b7c2b4" providerId="LiveId" clId="{97294A40-513F-4A69-A1E4-F17325040213}" dt="2023-05-20T15:56:27.803" v="22801" actId="2696"/>
        <pc:sldMkLst>
          <pc:docMk/>
          <pc:sldMk cId="3625759471" sldId="287"/>
        </pc:sldMkLst>
        <pc:spChg chg="mod">
          <ac:chgData name="Isabella Sofia" userId="b5a8c0c0e7b7c2b4" providerId="LiveId" clId="{97294A40-513F-4A69-A1E4-F17325040213}" dt="2023-05-19T10:21:01.625" v="20612" actId="207"/>
          <ac:spMkLst>
            <pc:docMk/>
            <pc:sldMk cId="3625759471" sldId="287"/>
            <ac:spMk id="3" creationId="{08CE4E63-8D62-3DB8-3B82-8DA99072A989}"/>
          </ac:spMkLst>
        </pc:spChg>
        <pc:spChg chg="mod">
          <ac:chgData name="Isabella Sofia" userId="b5a8c0c0e7b7c2b4" providerId="LiveId" clId="{97294A40-513F-4A69-A1E4-F17325040213}" dt="2023-05-19T10:21:01.625" v="20612" actId="207"/>
          <ac:spMkLst>
            <pc:docMk/>
            <pc:sldMk cId="3625759471" sldId="287"/>
            <ac:spMk id="4" creationId="{4602C5E0-C156-4E5D-44EE-1197849B8404}"/>
          </ac:spMkLst>
        </pc:spChg>
        <pc:spChg chg="add del mod">
          <ac:chgData name="Isabella Sofia" userId="b5a8c0c0e7b7c2b4" providerId="LiveId" clId="{97294A40-513F-4A69-A1E4-F17325040213}" dt="2023-05-20T15:55:00.952" v="22737" actId="478"/>
          <ac:spMkLst>
            <pc:docMk/>
            <pc:sldMk cId="3625759471" sldId="287"/>
            <ac:spMk id="5" creationId="{0843B5B0-DCDE-49B4-D85D-0252777331FB}"/>
          </ac:spMkLst>
        </pc:spChg>
        <pc:spChg chg="mod">
          <ac:chgData name="Isabella Sofia" userId="b5a8c0c0e7b7c2b4" providerId="LiveId" clId="{97294A40-513F-4A69-A1E4-F17325040213}" dt="2023-05-20T15:52:11.701" v="22650" actId="122"/>
          <ac:spMkLst>
            <pc:docMk/>
            <pc:sldMk cId="3625759471" sldId="287"/>
            <ac:spMk id="9" creationId="{4C249674-38B9-8B95-21E0-11B82E016309}"/>
          </ac:spMkLst>
        </pc:spChg>
        <pc:spChg chg="mod">
          <ac:chgData name="Isabella Sofia" userId="b5a8c0c0e7b7c2b4" providerId="LiveId" clId="{97294A40-513F-4A69-A1E4-F17325040213}" dt="2023-05-20T15:52:11.701" v="22650" actId="122"/>
          <ac:spMkLst>
            <pc:docMk/>
            <pc:sldMk cId="3625759471" sldId="287"/>
            <ac:spMk id="10" creationId="{5DEB06F4-B1B7-6708-2872-81F6AC09DC7D}"/>
          </ac:spMkLst>
        </pc:spChg>
        <pc:picChg chg="add del">
          <ac:chgData name="Isabella Sofia" userId="b5a8c0c0e7b7c2b4" providerId="LiveId" clId="{97294A40-513F-4A69-A1E4-F17325040213}" dt="2023-05-20T15:55:00.952" v="22737" actId="478"/>
          <ac:picMkLst>
            <pc:docMk/>
            <pc:sldMk cId="3625759471" sldId="287"/>
            <ac:picMk id="7" creationId="{380C66D5-2681-D330-1935-D2517766EB33}"/>
          </ac:picMkLst>
        </pc:picChg>
      </pc:sldChg>
      <pc:sldChg chg="addSp delSp modSp new mod">
        <pc:chgData name="Isabella Sofia" userId="b5a8c0c0e7b7c2b4" providerId="LiveId" clId="{97294A40-513F-4A69-A1E4-F17325040213}" dt="2023-05-30T08:17:08.428" v="31336" actId="21"/>
        <pc:sldMkLst>
          <pc:docMk/>
          <pc:sldMk cId="3730364516" sldId="288"/>
        </pc:sldMkLst>
        <pc:spChg chg="mod">
          <ac:chgData name="Isabella Sofia" userId="b5a8c0c0e7b7c2b4" providerId="LiveId" clId="{97294A40-513F-4A69-A1E4-F17325040213}" dt="2023-05-19T10:19:19.503" v="20585" actId="207"/>
          <ac:spMkLst>
            <pc:docMk/>
            <pc:sldMk cId="3730364516" sldId="288"/>
            <ac:spMk id="2" creationId="{582F07A5-DB7C-FAC2-6BD0-A0BDD4E922F9}"/>
          </ac:spMkLst>
        </pc:spChg>
        <pc:spChg chg="del mod">
          <ac:chgData name="Isabella Sofia" userId="b5a8c0c0e7b7c2b4" providerId="LiveId" clId="{97294A40-513F-4A69-A1E4-F17325040213}" dt="2023-05-11T12:45:03.070" v="1381"/>
          <ac:spMkLst>
            <pc:docMk/>
            <pc:sldMk cId="3730364516" sldId="288"/>
            <ac:spMk id="3" creationId="{819E66F0-355C-EA6B-8C1A-70B96176C722}"/>
          </ac:spMkLst>
        </pc:spChg>
        <pc:spChg chg="mod">
          <ac:chgData name="Isabella Sofia" userId="b5a8c0c0e7b7c2b4" providerId="LiveId" clId="{97294A40-513F-4A69-A1E4-F17325040213}" dt="2023-05-30T08:17:08.428" v="31336" actId="21"/>
          <ac:spMkLst>
            <pc:docMk/>
            <pc:sldMk cId="3730364516" sldId="288"/>
            <ac:spMk id="4" creationId="{ABA166F4-2F56-E36C-19BC-BA9467E77F1F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3730364516" sldId="288"/>
            <ac:spMk id="5" creationId="{36E63233-C41B-B34A-E21D-466EAC4FA49D}"/>
          </ac:spMkLst>
        </pc:spChg>
        <pc:spChg chg="add del mod">
          <ac:chgData name="Isabella Sofia" userId="b5a8c0c0e7b7c2b4" providerId="LiveId" clId="{97294A40-513F-4A69-A1E4-F17325040213}" dt="2023-05-11T12:45:03.070" v="1381"/>
          <ac:spMkLst>
            <pc:docMk/>
            <pc:sldMk cId="3730364516" sldId="288"/>
            <ac:spMk id="6" creationId="{EC922B69-2300-9742-1803-FF55E2E13365}"/>
          </ac:spMkLst>
        </pc:spChg>
        <pc:spChg chg="add mod">
          <ac:chgData name="Isabella Sofia" userId="b5a8c0c0e7b7c2b4" providerId="LiveId" clId="{97294A40-513F-4A69-A1E4-F17325040213}" dt="2023-05-25T16:26:58.357" v="27180" actId="20577"/>
          <ac:spMkLst>
            <pc:docMk/>
            <pc:sldMk cId="3730364516" sldId="288"/>
            <ac:spMk id="7" creationId="{65B4C7AB-3830-4C8D-0191-7DE9D2C164AA}"/>
          </ac:spMkLst>
        </pc:spChg>
        <pc:spChg chg="mod">
          <ac:chgData name="Isabella Sofia" userId="b5a8c0c0e7b7c2b4" providerId="LiveId" clId="{97294A40-513F-4A69-A1E4-F17325040213}" dt="2023-05-19T10:19:27.562" v="20589" actId="403"/>
          <ac:spMkLst>
            <pc:docMk/>
            <pc:sldMk cId="3730364516" sldId="288"/>
            <ac:spMk id="8" creationId="{7F988965-B0E9-6E4E-7AF7-D59F77D70422}"/>
          </ac:spMkLst>
        </pc:spChg>
        <pc:spChg chg="mod">
          <ac:chgData name="Isabella Sofia" userId="b5a8c0c0e7b7c2b4" providerId="LiveId" clId="{97294A40-513F-4A69-A1E4-F17325040213}" dt="2023-05-19T10:19:27.562" v="20589" actId="403"/>
          <ac:spMkLst>
            <pc:docMk/>
            <pc:sldMk cId="3730364516" sldId="288"/>
            <ac:spMk id="9" creationId="{E1947FE7-4B0A-767B-C836-52932916B830}"/>
          </ac:spMkLst>
        </pc:spChg>
        <pc:picChg chg="add mod">
          <ac:chgData name="Isabella Sofia" userId="b5a8c0c0e7b7c2b4" providerId="LiveId" clId="{97294A40-513F-4A69-A1E4-F17325040213}" dt="2023-05-22T14:18:49.282" v="23953" actId="1076"/>
          <ac:picMkLst>
            <pc:docMk/>
            <pc:sldMk cId="3730364516" sldId="288"/>
            <ac:picMk id="5" creationId="{B733EA57-C4FB-F35E-AECA-3BAC9276A118}"/>
          </ac:picMkLst>
        </pc:picChg>
      </pc:sldChg>
      <pc:sldChg chg="addSp delSp modSp new mod ord">
        <pc:chgData name="Isabella Sofia" userId="b5a8c0c0e7b7c2b4" providerId="LiveId" clId="{97294A40-513F-4A69-A1E4-F17325040213}" dt="2023-05-27T17:30:51.869" v="29836" actId="20577"/>
        <pc:sldMkLst>
          <pc:docMk/>
          <pc:sldMk cId="4044036220" sldId="289"/>
        </pc:sldMkLst>
        <pc:spChg chg="mod">
          <ac:chgData name="Isabella Sofia" userId="b5a8c0c0e7b7c2b4" providerId="LiveId" clId="{97294A40-513F-4A69-A1E4-F17325040213}" dt="2023-05-25T08:05:22.819" v="26608" actId="27636"/>
          <ac:spMkLst>
            <pc:docMk/>
            <pc:sldMk cId="4044036220" sldId="289"/>
            <ac:spMk id="2" creationId="{54D7B51D-6842-45B0-A5B5-1FCF5924E1E7}"/>
          </ac:spMkLst>
        </pc:spChg>
        <pc:spChg chg="mod">
          <ac:chgData name="Isabella Sofia" userId="b5a8c0c0e7b7c2b4" providerId="LiveId" clId="{97294A40-513F-4A69-A1E4-F17325040213}" dt="2023-05-23T07:10:19.400" v="25582" actId="20577"/>
          <ac:spMkLst>
            <pc:docMk/>
            <pc:sldMk cId="4044036220" sldId="289"/>
            <ac:spMk id="3" creationId="{6C86323A-E9A4-A5CB-9552-DE9D0B4CE473}"/>
          </ac:spMkLst>
        </pc:spChg>
        <pc:spChg chg="del">
          <ac:chgData name="Isabella Sofia" userId="b5a8c0c0e7b7c2b4" providerId="LiveId" clId="{97294A40-513F-4A69-A1E4-F17325040213}" dt="2023-05-11T13:10:27.677" v="1820" actId="22"/>
          <ac:spMkLst>
            <pc:docMk/>
            <pc:sldMk cId="4044036220" sldId="289"/>
            <ac:spMk id="4" creationId="{07D7387A-4F02-DAEA-158E-E525281A9D36}"/>
          </ac:spMkLst>
        </pc:spChg>
        <pc:spChg chg="add mod">
          <ac:chgData name="Isabella Sofia" userId="b5a8c0c0e7b7c2b4" providerId="LiveId" clId="{97294A40-513F-4A69-A1E4-F17325040213}" dt="2023-05-19T10:07:15.254" v="20283" actId="1076"/>
          <ac:spMkLst>
            <pc:docMk/>
            <pc:sldMk cId="4044036220" sldId="289"/>
            <ac:spMk id="4" creationId="{975EE937-8C3F-114A-D86C-A38C7221C58C}"/>
          </ac:spMkLst>
        </pc:spChg>
        <pc:spChg chg="mod">
          <ac:chgData name="Isabella Sofia" userId="b5a8c0c0e7b7c2b4" providerId="LiveId" clId="{97294A40-513F-4A69-A1E4-F17325040213}" dt="2023-05-27T17:30:51.869" v="29836" actId="20577"/>
          <ac:spMkLst>
            <pc:docMk/>
            <pc:sldMk cId="4044036220" sldId="289"/>
            <ac:spMk id="5" creationId="{8A6A7B7A-F8A1-4448-5058-CEF56B6E6F29}"/>
          </ac:spMkLst>
        </pc:spChg>
        <pc:spChg chg="mod">
          <ac:chgData name="Isabella Sofia" userId="b5a8c0c0e7b7c2b4" providerId="LiveId" clId="{97294A40-513F-4A69-A1E4-F17325040213}" dt="2023-05-19T10:07:19.637" v="20284" actId="403"/>
          <ac:spMkLst>
            <pc:docMk/>
            <pc:sldMk cId="4044036220" sldId="289"/>
            <ac:spMk id="6" creationId="{4BAE21BB-112C-B11D-D04D-EE0609C061B0}"/>
          </ac:spMkLst>
        </pc:spChg>
        <pc:picChg chg="add mod ord">
          <ac:chgData name="Isabella Sofia" userId="b5a8c0c0e7b7c2b4" providerId="LiveId" clId="{97294A40-513F-4A69-A1E4-F17325040213}" dt="2023-05-13T10:48:13.665" v="4449" actId="1076"/>
          <ac:picMkLst>
            <pc:docMk/>
            <pc:sldMk cId="4044036220" sldId="289"/>
            <ac:picMk id="8" creationId="{9ADB59F1-C52A-2E32-E14B-D770C07B68C4}"/>
          </ac:picMkLst>
        </pc:picChg>
      </pc:sldChg>
      <pc:sldChg chg="addSp delSp modSp new mod">
        <pc:chgData name="Isabella Sofia" userId="b5a8c0c0e7b7c2b4" providerId="LiveId" clId="{97294A40-513F-4A69-A1E4-F17325040213}" dt="2023-05-25T08:05:45.731" v="26613" actId="6549"/>
        <pc:sldMkLst>
          <pc:docMk/>
          <pc:sldMk cId="1889249654" sldId="290"/>
        </pc:sldMkLst>
        <pc:spChg chg="mod">
          <ac:chgData name="Isabella Sofia" userId="b5a8c0c0e7b7c2b4" providerId="LiveId" clId="{97294A40-513F-4A69-A1E4-F17325040213}" dt="2023-05-22T13:10:42.450" v="23476" actId="20577"/>
          <ac:spMkLst>
            <pc:docMk/>
            <pc:sldMk cId="1889249654" sldId="290"/>
            <ac:spMk id="2" creationId="{9EF6AA9F-75BF-36A8-6D23-086F88ACDFB3}"/>
          </ac:spMkLst>
        </pc:spChg>
        <pc:spChg chg="mod">
          <ac:chgData name="Isabella Sofia" userId="b5a8c0c0e7b7c2b4" providerId="LiveId" clId="{97294A40-513F-4A69-A1E4-F17325040213}" dt="2023-05-25T08:05:45.731" v="26613" actId="6549"/>
          <ac:spMkLst>
            <pc:docMk/>
            <pc:sldMk cId="1889249654" sldId="290"/>
            <ac:spMk id="3" creationId="{84A10808-18A2-3E6A-2F1C-B452939E4F88}"/>
          </ac:spMkLst>
        </pc:spChg>
        <pc:spChg chg="del">
          <ac:chgData name="Isabella Sofia" userId="b5a8c0c0e7b7c2b4" providerId="LiveId" clId="{97294A40-513F-4A69-A1E4-F17325040213}" dt="2023-05-11T13:09:33.616" v="1817" actId="22"/>
          <ac:spMkLst>
            <pc:docMk/>
            <pc:sldMk cId="1889249654" sldId="290"/>
            <ac:spMk id="4" creationId="{7EC65121-7210-33F1-3DB7-7734FD9D0B14}"/>
          </ac:spMkLst>
        </pc:spChg>
        <pc:spChg chg="mod">
          <ac:chgData name="Isabella Sofia" userId="b5a8c0c0e7b7c2b4" providerId="LiveId" clId="{97294A40-513F-4A69-A1E4-F17325040213}" dt="2023-05-25T07:46:01.250" v="26544" actId="20577"/>
          <ac:spMkLst>
            <pc:docMk/>
            <pc:sldMk cId="1889249654" sldId="290"/>
            <ac:spMk id="5" creationId="{4B9B36EC-87F2-599E-E752-0CD1AAAEF032}"/>
          </ac:spMkLst>
        </pc:spChg>
        <pc:spChg chg="mod">
          <ac:chgData name="Isabella Sofia" userId="b5a8c0c0e7b7c2b4" providerId="LiveId" clId="{97294A40-513F-4A69-A1E4-F17325040213}" dt="2023-05-19T10:07:43.480" v="20293" actId="403"/>
          <ac:spMkLst>
            <pc:docMk/>
            <pc:sldMk cId="1889249654" sldId="290"/>
            <ac:spMk id="6" creationId="{824DC99D-E7EE-39FE-F102-438E84EA9041}"/>
          </ac:spMkLst>
        </pc:spChg>
        <pc:spChg chg="add del mod">
          <ac:chgData name="Isabella Sofia" userId="b5a8c0c0e7b7c2b4" providerId="LiveId" clId="{97294A40-513F-4A69-A1E4-F17325040213}" dt="2023-05-19T08:23:36.535" v="17920" actId="478"/>
          <ac:spMkLst>
            <pc:docMk/>
            <pc:sldMk cId="1889249654" sldId="290"/>
            <ac:spMk id="9" creationId="{6F2923B6-645A-CFF8-3DCD-24876B34BD5C}"/>
          </ac:spMkLst>
        </pc:spChg>
        <pc:picChg chg="add mod">
          <ac:chgData name="Isabella Sofia" userId="b5a8c0c0e7b7c2b4" providerId="LiveId" clId="{97294A40-513F-4A69-A1E4-F17325040213}" dt="2023-05-22T14:23:14.859" v="24133" actId="1076"/>
          <ac:picMkLst>
            <pc:docMk/>
            <pc:sldMk cId="1889249654" sldId="290"/>
            <ac:picMk id="4" creationId="{408FDAB3-5507-FB9E-0436-9D4AA9473F95}"/>
          </ac:picMkLst>
        </pc:picChg>
        <pc:picChg chg="add del mod">
          <ac:chgData name="Isabella Sofia" userId="b5a8c0c0e7b7c2b4" providerId="LiveId" clId="{97294A40-513F-4A69-A1E4-F17325040213}" dt="2023-05-22T14:23:07.629" v="24129" actId="478"/>
          <ac:picMkLst>
            <pc:docMk/>
            <pc:sldMk cId="1889249654" sldId="290"/>
            <ac:picMk id="7" creationId="{3A78D933-DB0D-0142-8D07-0D1A6BF76E07}"/>
          </ac:picMkLst>
        </pc:picChg>
        <pc:picChg chg="add del mod ord">
          <ac:chgData name="Isabella Sofia" userId="b5a8c0c0e7b7c2b4" providerId="LiveId" clId="{97294A40-513F-4A69-A1E4-F17325040213}" dt="2023-05-19T08:23:25.305" v="17917" actId="21"/>
          <ac:picMkLst>
            <pc:docMk/>
            <pc:sldMk cId="1889249654" sldId="290"/>
            <ac:picMk id="8" creationId="{AD0C01FB-A2D1-25FE-4C36-04434FF9929D}"/>
          </ac:picMkLst>
        </pc:picChg>
      </pc:sldChg>
      <pc:sldChg chg="addSp delSp modSp add mod">
        <pc:chgData name="Isabella Sofia" userId="b5a8c0c0e7b7c2b4" providerId="LiveId" clId="{97294A40-513F-4A69-A1E4-F17325040213}" dt="2023-05-30T08:17:15.738" v="31340"/>
        <pc:sldMkLst>
          <pc:docMk/>
          <pc:sldMk cId="627635688" sldId="291"/>
        </pc:sldMkLst>
        <pc:spChg chg="del">
          <ac:chgData name="Isabella Sofia" userId="b5a8c0c0e7b7c2b4" providerId="LiveId" clId="{97294A40-513F-4A69-A1E4-F17325040213}" dt="2023-05-11T13:35:10.809" v="2167" actId="478"/>
          <ac:spMkLst>
            <pc:docMk/>
            <pc:sldMk cId="627635688" sldId="291"/>
            <ac:spMk id="2" creationId="{18DD7613-5197-D1DB-5449-E9F5513C9A22}"/>
          </ac:spMkLst>
        </pc:spChg>
        <pc:spChg chg="add mod">
          <ac:chgData name="Isabella Sofia" userId="b5a8c0c0e7b7c2b4" providerId="LiveId" clId="{97294A40-513F-4A69-A1E4-F17325040213}" dt="2023-05-22T14:31:42.606" v="24361" actId="1076"/>
          <ac:spMkLst>
            <pc:docMk/>
            <pc:sldMk cId="627635688" sldId="291"/>
            <ac:spMk id="4" creationId="{6C874F7A-907D-8FBD-3CE6-B269E99F6864}"/>
          </ac:spMkLst>
        </pc:spChg>
        <pc:spChg chg="add mod">
          <ac:chgData name="Isabella Sofia" userId="b5a8c0c0e7b7c2b4" providerId="LiveId" clId="{97294A40-513F-4A69-A1E4-F17325040213}" dt="2023-05-22T14:31:56.634" v="24382" actId="1076"/>
          <ac:spMkLst>
            <pc:docMk/>
            <pc:sldMk cId="627635688" sldId="291"/>
            <ac:spMk id="5" creationId="{0541268D-722F-4927-F2AA-DDE95964B8C4}"/>
          </ac:spMkLst>
        </pc:spChg>
        <pc:spChg chg="add mod">
          <ac:chgData name="Isabella Sofia" userId="b5a8c0c0e7b7c2b4" providerId="LiveId" clId="{97294A40-513F-4A69-A1E4-F17325040213}" dt="2023-05-19T10:08:46.096" v="20314" actId="14100"/>
          <ac:spMkLst>
            <pc:docMk/>
            <pc:sldMk cId="627635688" sldId="291"/>
            <ac:spMk id="12" creationId="{59F2B634-79B4-44B0-8F22-7B00B7615030}"/>
          </ac:spMkLst>
        </pc:spChg>
        <pc:spChg chg="mod">
          <ac:chgData name="Isabella Sofia" userId="b5a8c0c0e7b7c2b4" providerId="LiveId" clId="{97294A40-513F-4A69-A1E4-F17325040213}" dt="2023-05-30T08:17:15.738" v="31340"/>
          <ac:spMkLst>
            <pc:docMk/>
            <pc:sldMk cId="627635688" sldId="291"/>
            <ac:spMk id="13" creationId="{0C7657A5-5D4C-F79A-99A8-40583ED7B6E7}"/>
          </ac:spMkLst>
        </pc:spChg>
        <pc:spChg chg="mod">
          <ac:chgData name="Isabella Sofia" userId="b5a8c0c0e7b7c2b4" providerId="LiveId" clId="{97294A40-513F-4A69-A1E4-F17325040213}" dt="2023-05-19T10:08:49.511" v="20315" actId="403"/>
          <ac:spMkLst>
            <pc:docMk/>
            <pc:sldMk cId="627635688" sldId="291"/>
            <ac:spMk id="14" creationId="{BA6AD915-A280-1470-9A66-B4859CF3FF1E}"/>
          </ac:spMkLst>
        </pc:spChg>
        <pc:spChg chg="mod">
          <ac:chgData name="Isabella Sofia" userId="b5a8c0c0e7b7c2b4" providerId="LiveId" clId="{97294A40-513F-4A69-A1E4-F17325040213}" dt="2023-05-19T10:08:49.511" v="20315" actId="403"/>
          <ac:spMkLst>
            <pc:docMk/>
            <pc:sldMk cId="627635688" sldId="291"/>
            <ac:spMk id="15" creationId="{3EA66EE9-BB0E-F2AB-49F7-B43FE8479717}"/>
          </ac:spMkLst>
        </pc:spChg>
        <pc:spChg chg="add mod">
          <ac:chgData name="Isabella Sofia" userId="b5a8c0c0e7b7c2b4" providerId="LiveId" clId="{97294A40-513F-4A69-A1E4-F17325040213}" dt="2023-05-22T14:31:24.559" v="24355" actId="115"/>
          <ac:spMkLst>
            <pc:docMk/>
            <pc:sldMk cId="627635688" sldId="291"/>
            <ac:spMk id="19" creationId="{BB09C9D9-F931-6E5B-A012-F4B5A7948388}"/>
          </ac:spMkLst>
        </pc:spChg>
        <pc:grpChg chg="del">
          <ac:chgData name="Isabella Sofia" userId="b5a8c0c0e7b7c2b4" providerId="LiveId" clId="{97294A40-513F-4A69-A1E4-F17325040213}" dt="2023-05-11T13:35:21.652" v="2173" actId="478"/>
          <ac:grpSpMkLst>
            <pc:docMk/>
            <pc:sldMk cId="627635688" sldId="291"/>
            <ac:grpSpMk id="11" creationId="{B9803BE0-8ABB-1550-D947-694ED8E6CE66}"/>
          </ac:grpSpMkLst>
        </pc:grpChg>
        <pc:grpChg chg="add mod">
          <ac:chgData name="Isabella Sofia" userId="b5a8c0c0e7b7c2b4" providerId="LiveId" clId="{97294A40-513F-4A69-A1E4-F17325040213}" dt="2023-05-22T14:31:29.852" v="24358" actId="1076"/>
          <ac:grpSpMkLst>
            <pc:docMk/>
            <pc:sldMk cId="627635688" sldId="291"/>
            <ac:grpSpMk id="20" creationId="{6D155C3A-A073-0DA9-5FB1-A9418DF44323}"/>
          </ac:grpSpMkLst>
        </pc:grpChg>
        <pc:picChg chg="add mod modCrop">
          <ac:chgData name="Isabella Sofia" userId="b5a8c0c0e7b7c2b4" providerId="LiveId" clId="{97294A40-513F-4A69-A1E4-F17325040213}" dt="2023-05-22T14:31:42.606" v="24361" actId="1076"/>
          <ac:picMkLst>
            <pc:docMk/>
            <pc:sldMk cId="627635688" sldId="291"/>
            <ac:picMk id="3" creationId="{C1A780C1-9178-53E7-1D70-D447C88F8905}"/>
          </ac:picMkLst>
        </pc:picChg>
        <pc:picChg chg="add del mod">
          <ac:chgData name="Isabella Sofia" userId="b5a8c0c0e7b7c2b4" providerId="LiveId" clId="{97294A40-513F-4A69-A1E4-F17325040213}" dt="2023-05-22T14:26:33.240" v="24249" actId="21"/>
          <ac:picMkLst>
            <pc:docMk/>
            <pc:sldMk cId="627635688" sldId="291"/>
            <ac:picMk id="16" creationId="{1D31B970-A643-0494-484E-DB425869C963}"/>
          </ac:picMkLst>
        </pc:picChg>
        <pc:picChg chg="add mod">
          <ac:chgData name="Isabella Sofia" userId="b5a8c0c0e7b7c2b4" providerId="LiveId" clId="{97294A40-513F-4A69-A1E4-F17325040213}" dt="2023-05-11T13:42:25.841" v="2485" actId="164"/>
          <ac:picMkLst>
            <pc:docMk/>
            <pc:sldMk cId="627635688" sldId="291"/>
            <ac:picMk id="18" creationId="{CACA720A-F7A1-9F02-7A73-35F680A034A3}"/>
          </ac:picMkLst>
        </pc:picChg>
      </pc:sldChg>
      <pc:sldChg chg="new del">
        <pc:chgData name="Isabella Sofia" userId="b5a8c0c0e7b7c2b4" providerId="LiveId" clId="{97294A40-513F-4A69-A1E4-F17325040213}" dt="2023-05-11T13:43:48.553" v="2487" actId="2696"/>
        <pc:sldMkLst>
          <pc:docMk/>
          <pc:sldMk cId="2423699609" sldId="292"/>
        </pc:sldMkLst>
      </pc:sldChg>
      <pc:sldChg chg="delSp modSp new mod">
        <pc:chgData name="Isabella Sofia" userId="b5a8c0c0e7b7c2b4" providerId="LiveId" clId="{97294A40-513F-4A69-A1E4-F17325040213}" dt="2023-05-19T10:19:52.732" v="20596" actId="207"/>
        <pc:sldMkLst>
          <pc:docMk/>
          <pc:sldMk cId="3031631601" sldId="292"/>
        </pc:sldMkLst>
        <pc:spChg chg="mod">
          <ac:chgData name="Isabella Sofia" userId="b5a8c0c0e7b7c2b4" providerId="LiveId" clId="{97294A40-513F-4A69-A1E4-F17325040213}" dt="2023-05-19T10:19:52.732" v="20596" actId="207"/>
          <ac:spMkLst>
            <pc:docMk/>
            <pc:sldMk cId="3031631601" sldId="292"/>
            <ac:spMk id="2" creationId="{C7A7B2D4-1232-D5B0-5CB5-238B655A18DC}"/>
          </ac:spMkLst>
        </pc:spChg>
        <pc:spChg chg="del">
          <ac:chgData name="Isabella Sofia" userId="b5a8c0c0e7b7c2b4" providerId="LiveId" clId="{97294A40-513F-4A69-A1E4-F17325040213}" dt="2023-05-19T10:19:50.397" v="20595" actId="478"/>
          <ac:spMkLst>
            <pc:docMk/>
            <pc:sldMk cId="3031631601" sldId="292"/>
            <ac:spMk id="3" creationId="{9B9C305B-838C-7D57-C61D-BEB75AC784D6}"/>
          </ac:spMkLst>
        </pc:spChg>
      </pc:sldChg>
      <pc:sldChg chg="addSp delSp modSp new del mod ord">
        <pc:chgData name="Isabella Sofia" userId="b5a8c0c0e7b7c2b4" providerId="LiveId" clId="{97294A40-513F-4A69-A1E4-F17325040213}" dt="2023-05-24T09:36:11.603" v="26400" actId="2696"/>
        <pc:sldMkLst>
          <pc:docMk/>
          <pc:sldMk cId="3992559628" sldId="293"/>
        </pc:sldMkLst>
        <pc:spChg chg="mod">
          <ac:chgData name="Isabella Sofia" userId="b5a8c0c0e7b7c2b4" providerId="LiveId" clId="{97294A40-513F-4A69-A1E4-F17325040213}" dt="2023-05-20T15:42:02.371" v="22175" actId="207"/>
          <ac:spMkLst>
            <pc:docMk/>
            <pc:sldMk cId="3992559628" sldId="293"/>
            <ac:spMk id="2" creationId="{AD4801D9-53FA-F54D-41EC-021139374249}"/>
          </ac:spMkLst>
        </pc:spChg>
        <pc:spChg chg="del mod">
          <ac:chgData name="Isabella Sofia" userId="b5a8c0c0e7b7c2b4" providerId="LiveId" clId="{97294A40-513F-4A69-A1E4-F17325040213}" dt="2023-05-20T15:43:36.697" v="22186" actId="478"/>
          <ac:spMkLst>
            <pc:docMk/>
            <pc:sldMk cId="3992559628" sldId="293"/>
            <ac:spMk id="3" creationId="{E96E5FE7-A33C-CBE2-A450-57F28A601AF1}"/>
          </ac:spMkLst>
        </pc:spChg>
        <pc:spChg chg="add mod">
          <ac:chgData name="Isabella Sofia" userId="b5a8c0c0e7b7c2b4" providerId="LiveId" clId="{97294A40-513F-4A69-A1E4-F17325040213}" dt="2023-05-23T13:39:10.388" v="26298" actId="20577"/>
          <ac:spMkLst>
            <pc:docMk/>
            <pc:sldMk cId="3992559628" sldId="293"/>
            <ac:spMk id="4" creationId="{D41DC1B3-9DB4-20BE-03B0-53E85313EE26}"/>
          </ac:spMkLst>
        </pc:spChg>
        <pc:spChg chg="del">
          <ac:chgData name="Isabella Sofia" userId="b5a8c0c0e7b7c2b4" providerId="LiveId" clId="{97294A40-513F-4A69-A1E4-F17325040213}" dt="2023-05-11T13:44:03.748" v="2497" actId="931"/>
          <ac:spMkLst>
            <pc:docMk/>
            <pc:sldMk cId="3992559628" sldId="293"/>
            <ac:spMk id="4" creationId="{D7E37E6F-D6D5-1F9F-9BBE-34C295E41418}"/>
          </ac:spMkLst>
        </pc:spChg>
        <pc:spChg chg="mod">
          <ac:chgData name="Isabella Sofia" userId="b5a8c0c0e7b7c2b4" providerId="LiveId" clId="{97294A40-513F-4A69-A1E4-F17325040213}" dt="2023-05-20T15:51:31.235" v="22617" actId="403"/>
          <ac:spMkLst>
            <pc:docMk/>
            <pc:sldMk cId="3992559628" sldId="293"/>
            <ac:spMk id="5" creationId="{6B9F591C-34D6-5FE3-3269-030877933586}"/>
          </ac:spMkLst>
        </pc:spChg>
        <pc:spChg chg="mod">
          <ac:chgData name="Isabella Sofia" userId="b5a8c0c0e7b7c2b4" providerId="LiveId" clId="{97294A40-513F-4A69-A1E4-F17325040213}" dt="2023-05-20T15:51:31.235" v="22617" actId="403"/>
          <ac:spMkLst>
            <pc:docMk/>
            <pc:sldMk cId="3992559628" sldId="293"/>
            <ac:spMk id="6" creationId="{5C9E9672-6AD9-2627-6EBC-8F7D51CF38DE}"/>
          </ac:spMkLst>
        </pc:spChg>
        <pc:spChg chg="add mod">
          <ac:chgData name="Isabella Sofia" userId="b5a8c0c0e7b7c2b4" providerId="LiveId" clId="{97294A40-513F-4A69-A1E4-F17325040213}" dt="2023-05-20T15:49:22.370" v="22574" actId="208"/>
          <ac:spMkLst>
            <pc:docMk/>
            <pc:sldMk cId="3992559628" sldId="293"/>
            <ac:spMk id="7" creationId="{30D74AB4-E66C-DB95-C2E3-AFC2BB1E285E}"/>
          </ac:spMkLst>
        </pc:spChg>
        <pc:spChg chg="add mod">
          <ac:chgData name="Isabella Sofia" userId="b5a8c0c0e7b7c2b4" providerId="LiveId" clId="{97294A40-513F-4A69-A1E4-F17325040213}" dt="2023-05-24T09:36:07.200" v="26399" actId="1076"/>
          <ac:spMkLst>
            <pc:docMk/>
            <pc:sldMk cId="3992559628" sldId="293"/>
            <ac:spMk id="9" creationId="{1AD1FC0C-4A15-FA5E-B88B-BEED66E924A6}"/>
          </ac:spMkLst>
        </pc:spChg>
        <pc:spChg chg="add del mod">
          <ac:chgData name="Isabella Sofia" userId="b5a8c0c0e7b7c2b4" providerId="LiveId" clId="{97294A40-513F-4A69-A1E4-F17325040213}" dt="2023-05-24T09:34:30.819" v="26369" actId="21"/>
          <ac:spMkLst>
            <pc:docMk/>
            <pc:sldMk cId="3992559628" sldId="293"/>
            <ac:spMk id="10" creationId="{81D382F9-4D37-6D84-1C9C-DC24FC27AFBE}"/>
          </ac:spMkLst>
        </pc:spChg>
        <pc:spChg chg="add del mod">
          <ac:chgData name="Isabella Sofia" userId="b5a8c0c0e7b7c2b4" providerId="LiveId" clId="{97294A40-513F-4A69-A1E4-F17325040213}" dt="2023-05-11T13:45:39.229" v="2503" actId="478"/>
          <ac:spMkLst>
            <pc:docMk/>
            <pc:sldMk cId="3992559628" sldId="293"/>
            <ac:spMk id="11" creationId="{5A63BEAD-AFAC-83D5-BFE0-1BD9E09047F6}"/>
          </ac:spMkLst>
        </pc:spChg>
        <pc:picChg chg="add del mod">
          <ac:chgData name="Isabella Sofia" userId="b5a8c0c0e7b7c2b4" providerId="LiveId" clId="{97294A40-513F-4A69-A1E4-F17325040213}" dt="2023-05-24T09:34:30.819" v="26369" actId="21"/>
          <ac:picMkLst>
            <pc:docMk/>
            <pc:sldMk cId="3992559628" sldId="293"/>
            <ac:picMk id="8" creationId="{D5030BB0-76A2-1D5A-258B-2859433B87D9}"/>
          </ac:picMkLst>
        </pc:picChg>
      </pc:sldChg>
      <pc:sldChg chg="addSp delSp modSp add del mod">
        <pc:chgData name="Isabella Sofia" userId="b5a8c0c0e7b7c2b4" providerId="LiveId" clId="{97294A40-513F-4A69-A1E4-F17325040213}" dt="2023-05-23T13:19:45.204" v="26005" actId="2696"/>
        <pc:sldMkLst>
          <pc:docMk/>
          <pc:sldMk cId="3118576173" sldId="294"/>
        </pc:sldMkLst>
        <pc:spChg chg="mod">
          <ac:chgData name="Isabella Sofia" userId="b5a8c0c0e7b7c2b4" providerId="LiveId" clId="{97294A40-513F-4A69-A1E4-F17325040213}" dt="2023-05-19T15:49:53.569" v="20674" actId="20577"/>
          <ac:spMkLst>
            <pc:docMk/>
            <pc:sldMk cId="3118576173" sldId="294"/>
            <ac:spMk id="2" creationId="{1662D859-8F3F-9E27-A830-1E71FC7AEA17}"/>
          </ac:spMkLst>
        </pc:spChg>
        <pc:spChg chg="add del mod">
          <ac:chgData name="Isabella Sofia" userId="b5a8c0c0e7b7c2b4" providerId="LiveId" clId="{97294A40-513F-4A69-A1E4-F17325040213}" dt="2023-05-23T13:17:30.213" v="25922" actId="21"/>
          <ac:spMkLst>
            <pc:docMk/>
            <pc:sldMk cId="3118576173" sldId="294"/>
            <ac:spMk id="3" creationId="{0439D64E-3327-F636-58B9-B2B90EC5666E}"/>
          </ac:spMkLst>
        </pc:spChg>
        <pc:spChg chg="del mod">
          <ac:chgData name="Isabella Sofia" userId="b5a8c0c0e7b7c2b4" providerId="LiveId" clId="{97294A40-513F-4A69-A1E4-F17325040213}" dt="2023-05-23T13:17:30.213" v="25922" actId="21"/>
          <ac:spMkLst>
            <pc:docMk/>
            <pc:sldMk cId="3118576173" sldId="294"/>
            <ac:spMk id="6" creationId="{F32E0661-3624-74DA-E21E-9F4EEB6C9A48}"/>
          </ac:spMkLst>
        </pc:spChg>
        <pc:spChg chg="mod">
          <ac:chgData name="Isabella Sofia" userId="b5a8c0c0e7b7c2b4" providerId="LiveId" clId="{97294A40-513F-4A69-A1E4-F17325040213}" dt="2023-05-19T10:19:06.671" v="20582" actId="403"/>
          <ac:spMkLst>
            <pc:docMk/>
            <pc:sldMk cId="3118576173" sldId="294"/>
            <ac:spMk id="7" creationId="{6872C802-6BE2-64A3-66AD-05B92B38F7CF}"/>
          </ac:spMkLst>
        </pc:spChg>
        <pc:spChg chg="mod">
          <ac:chgData name="Isabella Sofia" userId="b5a8c0c0e7b7c2b4" providerId="LiveId" clId="{97294A40-513F-4A69-A1E4-F17325040213}" dt="2023-05-19T10:19:06.671" v="20582" actId="403"/>
          <ac:spMkLst>
            <pc:docMk/>
            <pc:sldMk cId="3118576173" sldId="294"/>
            <ac:spMk id="9" creationId="{39B31FEC-D2EB-13C1-43A6-0D28DF0D25C0}"/>
          </ac:spMkLst>
        </pc:spChg>
        <pc:spChg chg="add del mod">
          <ac:chgData name="Isabella Sofia" userId="b5a8c0c0e7b7c2b4" providerId="LiveId" clId="{97294A40-513F-4A69-A1E4-F17325040213}" dt="2023-05-23T13:17:30.213" v="25922" actId="21"/>
          <ac:spMkLst>
            <pc:docMk/>
            <pc:sldMk cId="3118576173" sldId="294"/>
            <ac:spMk id="11" creationId="{FDE993FF-1A11-9B5E-BCF9-74B96B2523E8}"/>
          </ac:spMkLst>
        </pc:spChg>
        <pc:spChg chg="add mod">
          <ac:chgData name="Isabella Sofia" userId="b5a8c0c0e7b7c2b4" providerId="LiveId" clId="{97294A40-513F-4A69-A1E4-F17325040213}" dt="2023-05-23T13:17:30.213" v="25922" actId="21"/>
          <ac:spMkLst>
            <pc:docMk/>
            <pc:sldMk cId="3118576173" sldId="294"/>
            <ac:spMk id="12" creationId="{0D01DFB2-35C4-1A28-D9C5-523402913DD1}"/>
          </ac:spMkLst>
        </pc:spChg>
        <pc:picChg chg="del mod">
          <ac:chgData name="Isabella Sofia" userId="b5a8c0c0e7b7c2b4" providerId="LiveId" clId="{97294A40-513F-4A69-A1E4-F17325040213}" dt="2023-05-23T13:17:30.213" v="25922" actId="21"/>
          <ac:picMkLst>
            <pc:docMk/>
            <pc:sldMk cId="3118576173" sldId="294"/>
            <ac:picMk id="5" creationId="{769A1C79-39BA-D2E4-0870-7F63FF3674CA}"/>
          </ac:picMkLst>
        </pc:picChg>
        <pc:picChg chg="del">
          <ac:chgData name="Isabella Sofia" userId="b5a8c0c0e7b7c2b4" providerId="LiveId" clId="{97294A40-513F-4A69-A1E4-F17325040213}" dt="2023-05-16T13:48:23.422" v="11757" actId="478"/>
          <ac:picMkLst>
            <pc:docMk/>
            <pc:sldMk cId="3118576173" sldId="294"/>
            <ac:picMk id="8" creationId="{02E03B14-574B-EC87-8614-5B34181B4B82}"/>
          </ac:picMkLst>
        </pc:picChg>
        <pc:picChg chg="add del mod modCrop">
          <ac:chgData name="Isabella Sofia" userId="b5a8c0c0e7b7c2b4" providerId="LiveId" clId="{97294A40-513F-4A69-A1E4-F17325040213}" dt="2023-05-23T13:17:30.213" v="25922" actId="21"/>
          <ac:picMkLst>
            <pc:docMk/>
            <pc:sldMk cId="3118576173" sldId="294"/>
            <ac:picMk id="8" creationId="{655E948C-8358-293C-4F1F-B6DC179A8DDB}"/>
          </ac:picMkLst>
        </pc:picChg>
        <pc:picChg chg="add del mod">
          <ac:chgData name="Isabella Sofia" userId="b5a8c0c0e7b7c2b4" providerId="LiveId" clId="{97294A40-513F-4A69-A1E4-F17325040213}" dt="2023-05-23T13:17:30.213" v="25922" actId="21"/>
          <ac:picMkLst>
            <pc:docMk/>
            <pc:sldMk cId="3118576173" sldId="294"/>
            <ac:picMk id="10" creationId="{47A3A222-537E-E448-9327-C5644A6A7715}"/>
          </ac:picMkLst>
        </pc:picChg>
      </pc:sldChg>
      <pc:sldChg chg="addSp delSp modSp new mod">
        <pc:chgData name="Isabella Sofia" userId="b5a8c0c0e7b7c2b4" providerId="LiveId" clId="{97294A40-513F-4A69-A1E4-F17325040213}" dt="2023-05-20T15:51:26.435" v="22616" actId="403"/>
        <pc:sldMkLst>
          <pc:docMk/>
          <pc:sldMk cId="3863851612" sldId="295"/>
        </pc:sldMkLst>
        <pc:spChg chg="mod">
          <ac:chgData name="Isabella Sofia" userId="b5a8c0c0e7b7c2b4" providerId="LiveId" clId="{97294A40-513F-4A69-A1E4-F17325040213}" dt="2023-05-19T10:21:07.560" v="20613" actId="207"/>
          <ac:spMkLst>
            <pc:docMk/>
            <pc:sldMk cId="3863851612" sldId="295"/>
            <ac:spMk id="2" creationId="{983E487F-5186-8391-7509-2F7BFC9D19A8}"/>
          </ac:spMkLst>
        </pc:spChg>
        <pc:spChg chg="del mod">
          <ac:chgData name="Isabella Sofia" userId="b5a8c0c0e7b7c2b4" providerId="LiveId" clId="{97294A40-513F-4A69-A1E4-F17325040213}" dt="2023-05-20T15:50:03.582" v="22589" actId="21"/>
          <ac:spMkLst>
            <pc:docMk/>
            <pc:sldMk cId="3863851612" sldId="295"/>
            <ac:spMk id="3" creationId="{F470289A-23C0-07C0-CA9E-BC7083E72050}"/>
          </ac:spMkLst>
        </pc:spChg>
        <pc:spChg chg="del mod">
          <ac:chgData name="Isabella Sofia" userId="b5a8c0c0e7b7c2b4" providerId="LiveId" clId="{97294A40-513F-4A69-A1E4-F17325040213}" dt="2023-05-11T14:39:58.863" v="3986" actId="478"/>
          <ac:spMkLst>
            <pc:docMk/>
            <pc:sldMk cId="3863851612" sldId="295"/>
            <ac:spMk id="4" creationId="{351F6AD4-80ED-CC4E-BD1A-129321640BE4}"/>
          </ac:spMkLst>
        </pc:spChg>
        <pc:spChg chg="mod">
          <ac:chgData name="Isabella Sofia" userId="b5a8c0c0e7b7c2b4" providerId="LiveId" clId="{97294A40-513F-4A69-A1E4-F17325040213}" dt="2023-05-20T15:51:26.435" v="22616" actId="403"/>
          <ac:spMkLst>
            <pc:docMk/>
            <pc:sldMk cId="3863851612" sldId="295"/>
            <ac:spMk id="5" creationId="{2B5AF10F-0C41-59C1-5EE9-345EA389C957}"/>
          </ac:spMkLst>
        </pc:spChg>
        <pc:spChg chg="mod">
          <ac:chgData name="Isabella Sofia" userId="b5a8c0c0e7b7c2b4" providerId="LiveId" clId="{97294A40-513F-4A69-A1E4-F17325040213}" dt="2023-05-20T15:51:26.435" v="22616" actId="403"/>
          <ac:spMkLst>
            <pc:docMk/>
            <pc:sldMk cId="3863851612" sldId="295"/>
            <ac:spMk id="6" creationId="{89DE3D4A-9AE6-27BD-4559-83C7D8A34BAE}"/>
          </ac:spMkLst>
        </pc:spChg>
        <pc:spChg chg="add mod">
          <ac:chgData name="Isabella Sofia" userId="b5a8c0c0e7b7c2b4" providerId="LiveId" clId="{97294A40-513F-4A69-A1E4-F17325040213}" dt="2023-05-19T08:31:07.728" v="18104" actId="164"/>
          <ac:spMkLst>
            <pc:docMk/>
            <pc:sldMk cId="3863851612" sldId="295"/>
            <ac:spMk id="8" creationId="{F1137590-2600-9870-6A78-591AF0B226A9}"/>
          </ac:spMkLst>
        </pc:spChg>
        <pc:spChg chg="mod">
          <ac:chgData name="Isabella Sofia" userId="b5a8c0c0e7b7c2b4" providerId="LiveId" clId="{97294A40-513F-4A69-A1E4-F17325040213}" dt="2023-05-19T08:37:02.580" v="18239"/>
          <ac:spMkLst>
            <pc:docMk/>
            <pc:sldMk cId="3863851612" sldId="295"/>
            <ac:spMk id="12" creationId="{C26F3721-48DB-ED9F-FE84-CCEA87546BD0}"/>
          </ac:spMkLst>
        </pc:spChg>
        <pc:spChg chg="mod">
          <ac:chgData name="Isabella Sofia" userId="b5a8c0c0e7b7c2b4" providerId="LiveId" clId="{97294A40-513F-4A69-A1E4-F17325040213}" dt="2023-05-19T08:37:02.580" v="18239"/>
          <ac:spMkLst>
            <pc:docMk/>
            <pc:sldMk cId="3863851612" sldId="295"/>
            <ac:spMk id="14" creationId="{E16AC34E-F9A0-E3CF-0972-9396ACFCF6B7}"/>
          </ac:spMkLst>
        </pc:spChg>
        <pc:spChg chg="mod">
          <ac:chgData name="Isabella Sofia" userId="b5a8c0c0e7b7c2b4" providerId="LiveId" clId="{97294A40-513F-4A69-A1E4-F17325040213}" dt="2023-05-19T08:37:02.580" v="18239"/>
          <ac:spMkLst>
            <pc:docMk/>
            <pc:sldMk cId="3863851612" sldId="295"/>
            <ac:spMk id="15" creationId="{75266A3E-85B6-7038-DCB5-FE8179199F5B}"/>
          </ac:spMkLst>
        </pc:spChg>
        <pc:spChg chg="mod">
          <ac:chgData name="Isabella Sofia" userId="b5a8c0c0e7b7c2b4" providerId="LiveId" clId="{97294A40-513F-4A69-A1E4-F17325040213}" dt="2023-05-19T08:37:02.580" v="18239"/>
          <ac:spMkLst>
            <pc:docMk/>
            <pc:sldMk cId="3863851612" sldId="295"/>
            <ac:spMk id="17" creationId="{6F45E9EA-88D4-2A71-3099-4B556B0B4B82}"/>
          </ac:spMkLst>
        </pc:spChg>
        <pc:spChg chg="add del mod">
          <ac:chgData name="Isabella Sofia" userId="b5a8c0c0e7b7c2b4" providerId="LiveId" clId="{97294A40-513F-4A69-A1E4-F17325040213}" dt="2023-05-20T15:51:13.050" v="22606" actId="478"/>
          <ac:spMkLst>
            <pc:docMk/>
            <pc:sldMk cId="3863851612" sldId="295"/>
            <ac:spMk id="18" creationId="{C7E22DF4-16E8-A32C-86DC-E1BCC0C15D48}"/>
          </ac:spMkLst>
        </pc:spChg>
        <pc:grpChg chg="add mod">
          <ac:chgData name="Isabella Sofia" userId="b5a8c0c0e7b7c2b4" providerId="LiveId" clId="{97294A40-513F-4A69-A1E4-F17325040213}" dt="2023-05-20T15:49:37.850" v="22576" actId="1076"/>
          <ac:grpSpMkLst>
            <pc:docMk/>
            <pc:sldMk cId="3863851612" sldId="295"/>
            <ac:grpSpMk id="9" creationId="{22462C74-A9E4-919D-23C2-8CBFCA749E06}"/>
          </ac:grpSpMkLst>
        </pc:grpChg>
        <pc:grpChg chg="add del mod">
          <ac:chgData name="Isabella Sofia" userId="b5a8c0c0e7b7c2b4" providerId="LiveId" clId="{97294A40-513F-4A69-A1E4-F17325040213}" dt="2023-05-20T15:49:40.450" v="22577" actId="21"/>
          <ac:grpSpMkLst>
            <pc:docMk/>
            <pc:sldMk cId="3863851612" sldId="295"/>
            <ac:grpSpMk id="10" creationId="{71702B29-686F-729E-6ACE-FEC39E294B3E}"/>
          </ac:grpSpMkLst>
        </pc:grpChg>
        <pc:grpChg chg="mod">
          <ac:chgData name="Isabella Sofia" userId="b5a8c0c0e7b7c2b4" providerId="LiveId" clId="{97294A40-513F-4A69-A1E4-F17325040213}" dt="2023-05-19T08:37:02.580" v="18239"/>
          <ac:grpSpMkLst>
            <pc:docMk/>
            <pc:sldMk cId="3863851612" sldId="295"/>
            <ac:grpSpMk id="11" creationId="{3A6EA1FB-E3C7-969C-F5B5-B67EC6AA9C3A}"/>
          </ac:grpSpMkLst>
        </pc:grpChg>
        <pc:grpChg chg="mod">
          <ac:chgData name="Isabella Sofia" userId="b5a8c0c0e7b7c2b4" providerId="LiveId" clId="{97294A40-513F-4A69-A1E4-F17325040213}" dt="2023-05-19T08:37:02.580" v="18239"/>
          <ac:grpSpMkLst>
            <pc:docMk/>
            <pc:sldMk cId="3863851612" sldId="295"/>
            <ac:grpSpMk id="13" creationId="{DF5940CE-26D5-5C62-16B0-8A3919DDF23E}"/>
          </ac:grpSpMkLst>
        </pc:grpChg>
        <pc:picChg chg="add mod">
          <ac:chgData name="Isabella Sofia" userId="b5a8c0c0e7b7c2b4" providerId="LiveId" clId="{97294A40-513F-4A69-A1E4-F17325040213}" dt="2023-05-19T08:31:07.728" v="18104" actId="164"/>
          <ac:picMkLst>
            <pc:docMk/>
            <pc:sldMk cId="3863851612" sldId="295"/>
            <ac:picMk id="7" creationId="{A34AC776-D7FF-A125-3FE1-4D2DC824B37F}"/>
          </ac:picMkLst>
        </pc:picChg>
        <pc:picChg chg="mod">
          <ac:chgData name="Isabella Sofia" userId="b5a8c0c0e7b7c2b4" providerId="LiveId" clId="{97294A40-513F-4A69-A1E4-F17325040213}" dt="2023-05-19T08:37:02.580" v="18239"/>
          <ac:picMkLst>
            <pc:docMk/>
            <pc:sldMk cId="3863851612" sldId="295"/>
            <ac:picMk id="16" creationId="{74950706-1B36-E3D9-94DF-87AE2BC08EE7}"/>
          </ac:picMkLst>
        </pc:picChg>
      </pc:sldChg>
      <pc:sldChg chg="addSp delSp modSp add del mod">
        <pc:chgData name="Isabella Sofia" userId="b5a8c0c0e7b7c2b4" providerId="LiveId" clId="{97294A40-513F-4A69-A1E4-F17325040213}" dt="2023-05-25T08:09:15.113" v="26641" actId="2696"/>
        <pc:sldMkLst>
          <pc:docMk/>
          <pc:sldMk cId="2810422611" sldId="296"/>
        </pc:sldMkLst>
        <pc:spChg chg="mod">
          <ac:chgData name="Isabella Sofia" userId="b5a8c0c0e7b7c2b4" providerId="LiveId" clId="{97294A40-513F-4A69-A1E4-F17325040213}" dt="2023-05-25T08:08:03.496" v="26633" actId="14100"/>
          <ac:spMkLst>
            <pc:docMk/>
            <pc:sldMk cId="2810422611" sldId="296"/>
            <ac:spMk id="2" creationId="{B088701B-75A8-A165-FF4B-2E84ADA9A0AA}"/>
          </ac:spMkLst>
        </pc:spChg>
        <pc:spChg chg="del">
          <ac:chgData name="Isabella Sofia" userId="b5a8c0c0e7b7c2b4" providerId="LiveId" clId="{97294A40-513F-4A69-A1E4-F17325040213}" dt="2023-05-13T14:18:03.250" v="7096" actId="478"/>
          <ac:spMkLst>
            <pc:docMk/>
            <pc:sldMk cId="2810422611" sldId="296"/>
            <ac:spMk id="3" creationId="{4C33D945-F9C1-13BC-205A-12F2CE970F98}"/>
          </ac:spMkLst>
        </pc:spChg>
        <pc:spChg chg="mod">
          <ac:chgData name="Isabella Sofia" userId="b5a8c0c0e7b7c2b4" providerId="LiveId" clId="{97294A40-513F-4A69-A1E4-F17325040213}" dt="2023-05-25T08:08:59.112" v="26640" actId="20577"/>
          <ac:spMkLst>
            <pc:docMk/>
            <pc:sldMk cId="2810422611" sldId="296"/>
            <ac:spMk id="4" creationId="{0C21F4CF-8C51-11E1-F24D-2EE380A77705}"/>
          </ac:spMkLst>
        </pc:spChg>
        <pc:spChg chg="add del mod">
          <ac:chgData name="Isabella Sofia" userId="b5a8c0c0e7b7c2b4" providerId="LiveId" clId="{97294A40-513F-4A69-A1E4-F17325040213}" dt="2023-05-18T13:32:46.337" v="13092" actId="931"/>
          <ac:spMkLst>
            <pc:docMk/>
            <pc:sldMk cId="2810422611" sldId="296"/>
            <ac:spMk id="5" creationId="{D37E9BCB-D7EA-FB25-DDDA-B480C145FB1B}"/>
          </ac:spMkLst>
        </pc:spChg>
        <pc:spChg chg="add del mod">
          <ac:chgData name="Isabella Sofia" userId="b5a8c0c0e7b7c2b4" providerId="LiveId" clId="{97294A40-513F-4A69-A1E4-F17325040213}" dt="2023-05-13T14:18:05.419" v="7097" actId="478"/>
          <ac:spMkLst>
            <pc:docMk/>
            <pc:sldMk cId="2810422611" sldId="296"/>
            <ac:spMk id="6" creationId="{99BE8CCD-25A9-FA47-3FED-FCBEE6B242CC}"/>
          </ac:spMkLst>
        </pc:spChg>
        <pc:spChg chg="mod">
          <ac:chgData name="Isabella Sofia" userId="b5a8c0c0e7b7c2b4" providerId="LiveId" clId="{97294A40-513F-4A69-A1E4-F17325040213}" dt="2023-05-19T10:12:01.592" v="20386" actId="403"/>
          <ac:spMkLst>
            <pc:docMk/>
            <pc:sldMk cId="2810422611" sldId="296"/>
            <ac:spMk id="8" creationId="{1BC2D548-D9FD-B52C-98D6-506BFDBF4671}"/>
          </ac:spMkLst>
        </pc:spChg>
        <pc:spChg chg="mod">
          <ac:chgData name="Isabella Sofia" userId="b5a8c0c0e7b7c2b4" providerId="LiveId" clId="{97294A40-513F-4A69-A1E4-F17325040213}" dt="2023-05-19T10:12:01.592" v="20386" actId="403"/>
          <ac:spMkLst>
            <pc:docMk/>
            <pc:sldMk cId="2810422611" sldId="296"/>
            <ac:spMk id="9" creationId="{BB966F18-B09F-53AB-1798-6D1BD500C537}"/>
          </ac:spMkLst>
        </pc:spChg>
        <pc:picChg chg="add del mod">
          <ac:chgData name="Isabella Sofia" userId="b5a8c0c0e7b7c2b4" providerId="LiveId" clId="{97294A40-513F-4A69-A1E4-F17325040213}" dt="2023-05-19T09:13:53.053" v="19009" actId="478"/>
          <ac:picMkLst>
            <pc:docMk/>
            <pc:sldMk cId="2810422611" sldId="296"/>
            <ac:picMk id="5" creationId="{D4FB0AD1-F720-256E-5E9F-F6D4A29928C9}"/>
          </ac:picMkLst>
        </pc:picChg>
        <pc:picChg chg="add mod">
          <ac:chgData name="Isabella Sofia" userId="b5a8c0c0e7b7c2b4" providerId="LiveId" clId="{97294A40-513F-4A69-A1E4-F17325040213}" dt="2023-05-19T10:11:49.544" v="20381" actId="1037"/>
          <ac:picMkLst>
            <pc:docMk/>
            <pc:sldMk cId="2810422611" sldId="296"/>
            <ac:picMk id="7" creationId="{4AD6B9C6-6683-164E-35B1-2200E4B2B6A2}"/>
          </ac:picMkLst>
        </pc:picChg>
        <pc:picChg chg="add del mod ord">
          <ac:chgData name="Isabella Sofia" userId="b5a8c0c0e7b7c2b4" providerId="LiveId" clId="{97294A40-513F-4A69-A1E4-F17325040213}" dt="2023-05-18T13:28:17.581" v="13091" actId="478"/>
          <ac:picMkLst>
            <pc:docMk/>
            <pc:sldMk cId="2810422611" sldId="296"/>
            <ac:picMk id="7" creationId="{6863C6D3-5094-31C7-FB20-FAF0381FDAFF}"/>
          </ac:picMkLst>
        </pc:picChg>
        <pc:picChg chg="add del mod">
          <ac:chgData name="Isabella Sofia" userId="b5a8c0c0e7b7c2b4" providerId="LiveId" clId="{97294A40-513F-4A69-A1E4-F17325040213}" dt="2023-05-19T09:13:27.342" v="18986" actId="21"/>
          <ac:picMkLst>
            <pc:docMk/>
            <pc:sldMk cId="2810422611" sldId="296"/>
            <ac:picMk id="10" creationId="{7E820923-B9C6-36D9-6C48-59211AEBDF61}"/>
          </ac:picMkLst>
        </pc:picChg>
        <pc:picChg chg="add mod">
          <ac:chgData name="Isabella Sofia" userId="b5a8c0c0e7b7c2b4" providerId="LiveId" clId="{97294A40-513F-4A69-A1E4-F17325040213}" dt="2023-05-19T10:11:49.544" v="20381" actId="1037"/>
          <ac:picMkLst>
            <pc:docMk/>
            <pc:sldMk cId="2810422611" sldId="296"/>
            <ac:picMk id="11" creationId="{14BBF145-3648-7C8F-8706-ABC691E006CB}"/>
          </ac:picMkLst>
        </pc:picChg>
      </pc:sldChg>
      <pc:sldChg chg="addSp delSp modSp add del mod">
        <pc:chgData name="Isabella Sofia" userId="b5a8c0c0e7b7c2b4" providerId="LiveId" clId="{97294A40-513F-4A69-A1E4-F17325040213}" dt="2023-05-23T12:57:30.605" v="25803" actId="2696"/>
        <pc:sldMkLst>
          <pc:docMk/>
          <pc:sldMk cId="1021065139" sldId="297"/>
        </pc:sldMkLst>
        <pc:spChg chg="mod">
          <ac:chgData name="Isabella Sofia" userId="b5a8c0c0e7b7c2b4" providerId="LiveId" clId="{97294A40-513F-4A69-A1E4-F17325040213}" dt="2023-05-19T10:12:43.003" v="20396" actId="404"/>
          <ac:spMkLst>
            <pc:docMk/>
            <pc:sldMk cId="1021065139" sldId="297"/>
            <ac:spMk id="2" creationId="{37736BCD-BF7A-EEE2-3568-C10F492FE4B0}"/>
          </ac:spMkLst>
        </pc:spChg>
        <pc:spChg chg="add del mod topLvl">
          <ac:chgData name="Isabella Sofia" userId="b5a8c0c0e7b7c2b4" providerId="LiveId" clId="{97294A40-513F-4A69-A1E4-F17325040213}" dt="2023-05-20T11:05:27.729" v="21327" actId="404"/>
          <ac:spMkLst>
            <pc:docMk/>
            <pc:sldMk cId="1021065139" sldId="297"/>
            <ac:spMk id="19" creationId="{1B0CB41F-15C1-1C41-FE45-74CD25781076}"/>
          </ac:spMkLst>
        </pc:spChg>
        <pc:spChg chg="mod">
          <ac:chgData name="Isabella Sofia" userId="b5a8c0c0e7b7c2b4" providerId="LiveId" clId="{97294A40-513F-4A69-A1E4-F17325040213}" dt="2023-05-23T12:56:27.972" v="25768" actId="21"/>
          <ac:spMkLst>
            <pc:docMk/>
            <pc:sldMk cId="1021065139" sldId="297"/>
            <ac:spMk id="21" creationId="{D564604D-3425-52E8-FCEA-0315352E4142}"/>
          </ac:spMkLst>
        </pc:spChg>
        <pc:spChg chg="mod">
          <ac:chgData name="Isabella Sofia" userId="b5a8c0c0e7b7c2b4" providerId="LiveId" clId="{97294A40-513F-4A69-A1E4-F17325040213}" dt="2023-05-19T10:12:48.021" v="20399" actId="403"/>
          <ac:spMkLst>
            <pc:docMk/>
            <pc:sldMk cId="1021065139" sldId="297"/>
            <ac:spMk id="22" creationId="{2C0F399B-CBE2-7600-A7D8-5197FFAD9464}"/>
          </ac:spMkLst>
        </pc:spChg>
        <pc:spChg chg="mod">
          <ac:chgData name="Isabella Sofia" userId="b5a8c0c0e7b7c2b4" providerId="LiveId" clId="{97294A40-513F-4A69-A1E4-F17325040213}" dt="2023-05-19T10:12:48.021" v="20399" actId="403"/>
          <ac:spMkLst>
            <pc:docMk/>
            <pc:sldMk cId="1021065139" sldId="297"/>
            <ac:spMk id="23" creationId="{9046546B-FAB2-8923-6F19-083AF5D52228}"/>
          </ac:spMkLst>
        </pc:spChg>
        <pc:spChg chg="add del mod">
          <ac:chgData name="Isabella Sofia" userId="b5a8c0c0e7b7c2b4" providerId="LiveId" clId="{97294A40-513F-4A69-A1E4-F17325040213}" dt="2023-05-13T14:40:13.005" v="8299"/>
          <ac:spMkLst>
            <pc:docMk/>
            <pc:sldMk cId="1021065139" sldId="297"/>
            <ac:spMk id="25" creationId="{BA97E1A1-9DCC-E255-5B74-62F1934AB952}"/>
          </ac:spMkLst>
        </pc:spChg>
        <pc:spChg chg="add del mod">
          <ac:chgData name="Isabella Sofia" userId="b5a8c0c0e7b7c2b4" providerId="LiveId" clId="{97294A40-513F-4A69-A1E4-F17325040213}" dt="2023-05-13T14:40:13.005" v="8299"/>
          <ac:spMkLst>
            <pc:docMk/>
            <pc:sldMk cId="1021065139" sldId="297"/>
            <ac:spMk id="26" creationId="{9AFB5D89-7AA4-D925-4B2B-631D3157BB4F}"/>
          </ac:spMkLst>
        </pc:spChg>
        <pc:grpChg chg="del">
          <ac:chgData name="Isabella Sofia" userId="b5a8c0c0e7b7c2b4" providerId="LiveId" clId="{97294A40-513F-4A69-A1E4-F17325040213}" dt="2023-05-13T14:34:48.134" v="7742" actId="478"/>
          <ac:grpSpMkLst>
            <pc:docMk/>
            <pc:sldMk cId="1021065139" sldId="297"/>
            <ac:grpSpMk id="18" creationId="{FE656EE7-DFE9-9AAF-F621-61C9F21E1006}"/>
          </ac:grpSpMkLst>
        </pc:grpChg>
        <pc:grpChg chg="add del mod">
          <ac:chgData name="Isabella Sofia" userId="b5a8c0c0e7b7c2b4" providerId="LiveId" clId="{97294A40-513F-4A69-A1E4-F17325040213}" dt="2023-05-15T13:27:39.044" v="9211" actId="478"/>
          <ac:grpSpMkLst>
            <pc:docMk/>
            <pc:sldMk cId="1021065139" sldId="297"/>
            <ac:grpSpMk id="28" creationId="{1B4E10DB-AE83-7591-BB5C-2B32BD19E2D5}"/>
          </ac:grpSpMkLst>
        </pc:grpChg>
        <pc:picChg chg="add del mod">
          <ac:chgData name="Isabella Sofia" userId="b5a8c0c0e7b7c2b4" providerId="LiveId" clId="{97294A40-513F-4A69-A1E4-F17325040213}" dt="2023-05-13T14:40:13.005" v="8299"/>
          <ac:picMkLst>
            <pc:docMk/>
            <pc:sldMk cId="1021065139" sldId="297"/>
            <ac:picMk id="3" creationId="{5DB47E91-9C62-2DEA-01D4-2A42425C459D}"/>
          </ac:picMkLst>
        </pc:picChg>
        <pc:picChg chg="add mod">
          <ac:chgData name="Isabella Sofia" userId="b5a8c0c0e7b7c2b4" providerId="LiveId" clId="{97294A40-513F-4A69-A1E4-F17325040213}" dt="2023-05-15T13:28:03.107" v="9270" actId="962"/>
          <ac:picMkLst>
            <pc:docMk/>
            <pc:sldMk cId="1021065139" sldId="297"/>
            <ac:picMk id="4" creationId="{94E833BF-ED3B-76C7-AFFF-FF8E75BFF9D1}"/>
          </ac:picMkLst>
        </pc:picChg>
        <pc:picChg chg="add del mod">
          <ac:chgData name="Isabella Sofia" userId="b5a8c0c0e7b7c2b4" providerId="LiveId" clId="{97294A40-513F-4A69-A1E4-F17325040213}" dt="2023-05-13T14:40:13.005" v="8299"/>
          <ac:picMkLst>
            <pc:docMk/>
            <pc:sldMk cId="1021065139" sldId="297"/>
            <ac:picMk id="20" creationId="{81AE7C82-3454-D096-E46A-FCF0578FF3B9}"/>
          </ac:picMkLst>
        </pc:picChg>
        <pc:picChg chg="add del mod">
          <ac:chgData name="Isabella Sofia" userId="b5a8c0c0e7b7c2b4" providerId="LiveId" clId="{97294A40-513F-4A69-A1E4-F17325040213}" dt="2023-05-13T14:40:13.005" v="8299"/>
          <ac:picMkLst>
            <pc:docMk/>
            <pc:sldMk cId="1021065139" sldId="297"/>
            <ac:picMk id="24" creationId="{D2D6AAA4-40DB-E106-7EBF-1F9969B18FEA}"/>
          </ac:picMkLst>
        </pc:picChg>
        <pc:picChg chg="add del mod topLvl">
          <ac:chgData name="Isabella Sofia" userId="b5a8c0c0e7b7c2b4" providerId="LiveId" clId="{97294A40-513F-4A69-A1E4-F17325040213}" dt="2023-05-15T13:27:39.044" v="9211" actId="478"/>
          <ac:picMkLst>
            <pc:docMk/>
            <pc:sldMk cId="1021065139" sldId="297"/>
            <ac:picMk id="27" creationId="{80A3FC22-67B3-EC7B-1D69-D987CCF2435C}"/>
          </ac:picMkLst>
        </pc:picChg>
        <pc:cxnChg chg="mod">
          <ac:chgData name="Isabella Sofia" userId="b5a8c0c0e7b7c2b4" providerId="LiveId" clId="{97294A40-513F-4A69-A1E4-F17325040213}" dt="2023-05-13T14:34:48.134" v="7742" actId="478"/>
          <ac:cxnSpMkLst>
            <pc:docMk/>
            <pc:sldMk cId="1021065139" sldId="297"/>
            <ac:cxnSpMk id="7" creationId="{931D089A-A895-3A88-27EF-ECA305C8B65E}"/>
          </ac:cxnSpMkLst>
        </pc:cxnChg>
        <pc:cxnChg chg="mod">
          <ac:chgData name="Isabella Sofia" userId="b5a8c0c0e7b7c2b4" providerId="LiveId" clId="{97294A40-513F-4A69-A1E4-F17325040213}" dt="2023-05-13T14:34:48.134" v="7742" actId="478"/>
          <ac:cxnSpMkLst>
            <pc:docMk/>
            <pc:sldMk cId="1021065139" sldId="297"/>
            <ac:cxnSpMk id="13" creationId="{1460FC8A-3710-8C5A-DEEE-565D87FA2693}"/>
          </ac:cxnSpMkLst>
        </pc:cxnChg>
        <pc:cxnChg chg="mod">
          <ac:chgData name="Isabella Sofia" userId="b5a8c0c0e7b7c2b4" providerId="LiveId" clId="{97294A40-513F-4A69-A1E4-F17325040213}" dt="2023-05-13T14:34:48.134" v="7742" actId="478"/>
          <ac:cxnSpMkLst>
            <pc:docMk/>
            <pc:sldMk cId="1021065139" sldId="297"/>
            <ac:cxnSpMk id="17" creationId="{E8849532-5A81-4825-C996-CF307CCF9065}"/>
          </ac:cxnSpMkLst>
        </pc:cxnChg>
      </pc:sldChg>
      <pc:sldChg chg="addSp delSp modSp add del mod">
        <pc:chgData name="Isabella Sofia" userId="b5a8c0c0e7b7c2b4" providerId="LiveId" clId="{97294A40-513F-4A69-A1E4-F17325040213}" dt="2023-05-19T10:20:48.156" v="20610" actId="2696"/>
        <pc:sldMkLst>
          <pc:docMk/>
          <pc:sldMk cId="1958612416" sldId="298"/>
        </pc:sldMkLst>
        <pc:spChg chg="add mod">
          <ac:chgData name="Isabella Sofia" userId="b5a8c0c0e7b7c2b4" providerId="LiveId" clId="{97294A40-513F-4A69-A1E4-F17325040213}" dt="2023-05-13T14:51:55.680" v="8952" actId="27636"/>
          <ac:spMkLst>
            <pc:docMk/>
            <pc:sldMk cId="1958612416" sldId="298"/>
            <ac:spMk id="3" creationId="{7BADC4C8-37CB-0B29-A46D-FCA60698960A}"/>
          </ac:spMkLst>
        </pc:spChg>
        <pc:spChg chg="del">
          <ac:chgData name="Isabella Sofia" userId="b5a8c0c0e7b7c2b4" providerId="LiveId" clId="{97294A40-513F-4A69-A1E4-F17325040213}" dt="2023-05-13T14:51:33.232" v="8895" actId="478"/>
          <ac:spMkLst>
            <pc:docMk/>
            <pc:sldMk cId="1958612416" sldId="298"/>
            <ac:spMk id="7" creationId="{5D6C3C44-3D76-AC7B-A2F3-C9A6AFDCD2F6}"/>
          </ac:spMkLst>
        </pc:spChg>
      </pc:sldChg>
      <pc:sldChg chg="addSp delSp modSp add del mod">
        <pc:chgData name="Isabella Sofia" userId="b5a8c0c0e7b7c2b4" providerId="LiveId" clId="{97294A40-513F-4A69-A1E4-F17325040213}" dt="2023-05-22T15:13:04.893" v="24849" actId="2696"/>
        <pc:sldMkLst>
          <pc:docMk/>
          <pc:sldMk cId="3551260134" sldId="299"/>
        </pc:sldMkLst>
        <pc:spChg chg="del">
          <ac:chgData name="Isabella Sofia" userId="b5a8c0c0e7b7c2b4" providerId="LiveId" clId="{97294A40-513F-4A69-A1E4-F17325040213}" dt="2023-05-15T13:48:31.907" v="9688" actId="478"/>
          <ac:spMkLst>
            <pc:docMk/>
            <pc:sldMk cId="3551260134" sldId="299"/>
            <ac:spMk id="3" creationId="{9F4CBB88-0B16-5A0E-3CB5-371597081934}"/>
          </ac:spMkLst>
        </pc:spChg>
        <pc:spChg chg="add mod">
          <ac:chgData name="Isabella Sofia" userId="b5a8c0c0e7b7c2b4" providerId="LiveId" clId="{97294A40-513F-4A69-A1E4-F17325040213}" dt="2023-05-22T13:56:47.825" v="23880" actId="20577"/>
          <ac:spMkLst>
            <pc:docMk/>
            <pc:sldMk cId="3551260134" sldId="299"/>
            <ac:spMk id="5" creationId="{506C7D7C-A6C6-7C1F-2392-A68EEA119B18}"/>
          </ac:spMkLst>
        </pc:spChg>
        <pc:spChg chg="mod">
          <ac:chgData name="Isabella Sofia" userId="b5a8c0c0e7b7c2b4" providerId="LiveId" clId="{97294A40-513F-4A69-A1E4-F17325040213}" dt="2023-05-19T10:16:15.744" v="20484" actId="403"/>
          <ac:spMkLst>
            <pc:docMk/>
            <pc:sldMk cId="3551260134" sldId="299"/>
            <ac:spMk id="9" creationId="{BF148F9C-FA90-E44F-4AAA-B8331D3252D2}"/>
          </ac:spMkLst>
        </pc:spChg>
        <pc:spChg chg="mod">
          <ac:chgData name="Isabella Sofia" userId="b5a8c0c0e7b7c2b4" providerId="LiveId" clId="{97294A40-513F-4A69-A1E4-F17325040213}" dt="2023-05-19T10:16:15.744" v="20484" actId="403"/>
          <ac:spMkLst>
            <pc:docMk/>
            <pc:sldMk cId="3551260134" sldId="299"/>
            <ac:spMk id="10" creationId="{F54BE0D1-19C1-3989-08A0-C6411897C72D}"/>
          </ac:spMkLst>
        </pc:spChg>
        <pc:spChg chg="mod">
          <ac:chgData name="Isabella Sofia" userId="b5a8c0c0e7b7c2b4" providerId="LiveId" clId="{97294A40-513F-4A69-A1E4-F17325040213}" dt="2023-05-19T10:16:03.371" v="20481" actId="27636"/>
          <ac:spMkLst>
            <pc:docMk/>
            <pc:sldMk cId="3551260134" sldId="299"/>
            <ac:spMk id="13" creationId="{D2CE1861-8A8E-4CC8-862D-480B6D2D6E15}"/>
          </ac:spMkLst>
        </pc:spChg>
        <pc:spChg chg="del">
          <ac:chgData name="Isabella Sofia" userId="b5a8c0c0e7b7c2b4" providerId="LiveId" clId="{97294A40-513F-4A69-A1E4-F17325040213}" dt="2023-05-15T13:42:29.598" v="9579" actId="478"/>
          <ac:spMkLst>
            <pc:docMk/>
            <pc:sldMk cId="3551260134" sldId="299"/>
            <ac:spMk id="19" creationId="{33EB39AF-3DA8-D9E1-45D7-4C9298ADBA80}"/>
          </ac:spMkLst>
        </pc:spChg>
        <pc:picChg chg="add mod">
          <ac:chgData name="Isabella Sofia" userId="b5a8c0c0e7b7c2b4" providerId="LiveId" clId="{97294A40-513F-4A69-A1E4-F17325040213}" dt="2023-05-19T10:16:21.332" v="20520" actId="1036"/>
          <ac:picMkLst>
            <pc:docMk/>
            <pc:sldMk cId="3551260134" sldId="299"/>
            <ac:picMk id="4" creationId="{47F52B20-E6DC-C910-9C09-C68E6A5706ED}"/>
          </ac:picMkLst>
        </pc:picChg>
        <pc:picChg chg="del">
          <ac:chgData name="Isabella Sofia" userId="b5a8c0c0e7b7c2b4" providerId="LiveId" clId="{97294A40-513F-4A69-A1E4-F17325040213}" dt="2023-05-15T13:42:28.555" v="9578" actId="478"/>
          <ac:picMkLst>
            <pc:docMk/>
            <pc:sldMk cId="3551260134" sldId="299"/>
            <ac:picMk id="18" creationId="{117AE6AF-4367-4954-F67C-3D070B598FCC}"/>
          </ac:picMkLst>
        </pc:picChg>
      </pc:sldChg>
      <pc:sldChg chg="addSp delSp modSp add mod">
        <pc:chgData name="Isabella Sofia" userId="b5a8c0c0e7b7c2b4" providerId="LiveId" clId="{97294A40-513F-4A69-A1E4-F17325040213}" dt="2023-05-26T17:36:24.928" v="27674" actId="1076"/>
        <pc:sldMkLst>
          <pc:docMk/>
          <pc:sldMk cId="969321028" sldId="300"/>
        </pc:sldMkLst>
        <pc:spChg chg="mod">
          <ac:chgData name="Isabella Sofia" userId="b5a8c0c0e7b7c2b4" providerId="LiveId" clId="{97294A40-513F-4A69-A1E4-F17325040213}" dt="2023-05-19T10:15:44.249" v="20475" actId="207"/>
          <ac:spMkLst>
            <pc:docMk/>
            <pc:sldMk cId="969321028" sldId="300"/>
            <ac:spMk id="3" creationId="{9F4CBB88-0B16-5A0E-3CB5-371597081934}"/>
          </ac:spMkLst>
        </pc:spChg>
        <pc:spChg chg="mod">
          <ac:chgData name="Isabella Sofia" userId="b5a8c0c0e7b7c2b4" providerId="LiveId" clId="{97294A40-513F-4A69-A1E4-F17325040213}" dt="2023-05-19T10:15:52.306" v="20477" actId="403"/>
          <ac:spMkLst>
            <pc:docMk/>
            <pc:sldMk cId="969321028" sldId="300"/>
            <ac:spMk id="9" creationId="{BF148F9C-FA90-E44F-4AAA-B8331D3252D2}"/>
          </ac:spMkLst>
        </pc:spChg>
        <pc:spChg chg="mod">
          <ac:chgData name="Isabella Sofia" userId="b5a8c0c0e7b7c2b4" providerId="LiveId" clId="{97294A40-513F-4A69-A1E4-F17325040213}" dt="2023-05-19T10:15:52.306" v="20477" actId="403"/>
          <ac:spMkLst>
            <pc:docMk/>
            <pc:sldMk cId="969321028" sldId="300"/>
            <ac:spMk id="10" creationId="{F54BE0D1-19C1-3989-08A0-C6411897C72D}"/>
          </ac:spMkLst>
        </pc:spChg>
        <pc:spChg chg="mod">
          <ac:chgData name="Isabella Sofia" userId="b5a8c0c0e7b7c2b4" providerId="LiveId" clId="{97294A40-513F-4A69-A1E4-F17325040213}" dt="2023-05-26T17:36:17.201" v="27672" actId="1076"/>
          <ac:spMkLst>
            <pc:docMk/>
            <pc:sldMk cId="969321028" sldId="300"/>
            <ac:spMk id="13" creationId="{D2CE1861-8A8E-4CC8-862D-480B6D2D6E15}"/>
          </ac:spMkLst>
        </pc:spChg>
        <pc:spChg chg="mod">
          <ac:chgData name="Isabella Sofia" userId="b5a8c0c0e7b7c2b4" providerId="LiveId" clId="{97294A40-513F-4A69-A1E4-F17325040213}" dt="2023-05-19T10:15:44.249" v="20475" actId="207"/>
          <ac:spMkLst>
            <pc:docMk/>
            <pc:sldMk cId="969321028" sldId="300"/>
            <ac:spMk id="19" creationId="{33EB39AF-3DA8-D9E1-45D7-4C9298ADBA80}"/>
          </ac:spMkLst>
        </pc:spChg>
        <pc:picChg chg="add del mod">
          <ac:chgData name="Isabella Sofia" userId="b5a8c0c0e7b7c2b4" providerId="LiveId" clId="{97294A40-513F-4A69-A1E4-F17325040213}" dt="2023-05-26T17:31:40.559" v="27595" actId="478"/>
          <ac:picMkLst>
            <pc:docMk/>
            <pc:sldMk cId="969321028" sldId="300"/>
            <ac:picMk id="2" creationId="{05D728F9-DC57-09FB-F368-ADC019269688}"/>
          </ac:picMkLst>
        </pc:picChg>
        <pc:picChg chg="add del mod">
          <ac:chgData name="Isabella Sofia" userId="b5a8c0c0e7b7c2b4" providerId="LiveId" clId="{97294A40-513F-4A69-A1E4-F17325040213}" dt="2023-05-25T09:52:53.646" v="27039" actId="478"/>
          <ac:picMkLst>
            <pc:docMk/>
            <pc:sldMk cId="969321028" sldId="300"/>
            <ac:picMk id="4" creationId="{3534A454-C9D0-F669-8E07-B4AC299F6CC5}"/>
          </ac:picMkLst>
        </pc:picChg>
        <pc:picChg chg="add del mod modCrop">
          <ac:chgData name="Isabella Sofia" userId="b5a8c0c0e7b7c2b4" providerId="LiveId" clId="{97294A40-513F-4A69-A1E4-F17325040213}" dt="2023-05-26T17:35:22.981" v="27640" actId="478"/>
          <ac:picMkLst>
            <pc:docMk/>
            <pc:sldMk cId="969321028" sldId="300"/>
            <ac:picMk id="5" creationId="{3FC15298-36E5-44CC-E143-386B952265AB}"/>
          </ac:picMkLst>
        </pc:picChg>
        <pc:picChg chg="add mod modCrop">
          <ac:chgData name="Isabella Sofia" userId="b5a8c0c0e7b7c2b4" providerId="LiveId" clId="{97294A40-513F-4A69-A1E4-F17325040213}" dt="2023-05-26T17:36:24.928" v="27674" actId="1076"/>
          <ac:picMkLst>
            <pc:docMk/>
            <pc:sldMk cId="969321028" sldId="300"/>
            <ac:picMk id="7" creationId="{B3B6B3F4-64D4-23E1-FD40-9B1EC1D03A3F}"/>
          </ac:picMkLst>
        </pc:picChg>
        <pc:picChg chg="add mod modCrop">
          <ac:chgData name="Isabella Sofia" userId="b5a8c0c0e7b7c2b4" providerId="LiveId" clId="{97294A40-513F-4A69-A1E4-F17325040213}" dt="2023-05-26T17:36:24.928" v="27674" actId="1076"/>
          <ac:picMkLst>
            <pc:docMk/>
            <pc:sldMk cId="969321028" sldId="300"/>
            <ac:picMk id="11" creationId="{A45366AA-E113-D6C8-33D9-88AE41FB5DE0}"/>
          </ac:picMkLst>
        </pc:picChg>
        <pc:picChg chg="del mod modCrop">
          <ac:chgData name="Isabella Sofia" userId="b5a8c0c0e7b7c2b4" providerId="LiveId" clId="{97294A40-513F-4A69-A1E4-F17325040213}" dt="2023-05-26T17:31:39.666" v="27594" actId="478"/>
          <ac:picMkLst>
            <pc:docMk/>
            <pc:sldMk cId="969321028" sldId="300"/>
            <ac:picMk id="18" creationId="{117AE6AF-4367-4954-F67C-3D070B598FCC}"/>
          </ac:picMkLst>
        </pc:picChg>
      </pc:sldChg>
      <pc:sldChg chg="addSp delSp modSp add del mod ord">
        <pc:chgData name="Isabella Sofia" userId="b5a8c0c0e7b7c2b4" providerId="LiveId" clId="{97294A40-513F-4A69-A1E4-F17325040213}" dt="2023-05-27T17:49:30.348" v="30378" actId="2696"/>
        <pc:sldMkLst>
          <pc:docMk/>
          <pc:sldMk cId="3719536264" sldId="301"/>
        </pc:sldMkLst>
        <pc:spChg chg="add mod">
          <ac:chgData name="Isabella Sofia" userId="b5a8c0c0e7b7c2b4" providerId="LiveId" clId="{97294A40-513F-4A69-A1E4-F17325040213}" dt="2023-05-27T17:32:45.318" v="29872"/>
          <ac:spMkLst>
            <pc:docMk/>
            <pc:sldMk cId="3719536264" sldId="301"/>
            <ac:spMk id="2" creationId="{39157A14-7FF7-4DCB-4E9D-6CFFC8FEE7FA}"/>
          </ac:spMkLst>
        </pc:spChg>
        <pc:spChg chg="add del mod">
          <ac:chgData name="Isabella Sofia" userId="b5a8c0c0e7b7c2b4" providerId="LiveId" clId="{97294A40-513F-4A69-A1E4-F17325040213}" dt="2023-05-20T13:46:56.093" v="21366" actId="478"/>
          <ac:spMkLst>
            <pc:docMk/>
            <pc:sldMk cId="3719536264" sldId="301"/>
            <ac:spMk id="3" creationId="{96BDE89B-272B-B1C5-6401-38C2C6124F8C}"/>
          </ac:spMkLst>
        </pc:spChg>
        <pc:spChg chg="add del mod">
          <ac:chgData name="Isabella Sofia" userId="b5a8c0c0e7b7c2b4" providerId="LiveId" clId="{97294A40-513F-4A69-A1E4-F17325040213}" dt="2023-05-15T14:18:44.338" v="10570" actId="931"/>
          <ac:spMkLst>
            <pc:docMk/>
            <pc:sldMk cId="3719536264" sldId="301"/>
            <ac:spMk id="3" creationId="{B9FFDA78-E55F-7F8F-4058-966E9FE2385B}"/>
          </ac:spMkLst>
        </pc:spChg>
        <pc:spChg chg="del">
          <ac:chgData name="Isabella Sofia" userId="b5a8c0c0e7b7c2b4" providerId="LiveId" clId="{97294A40-513F-4A69-A1E4-F17325040213}" dt="2023-05-15T14:17:53.852" v="10556" actId="478"/>
          <ac:spMkLst>
            <pc:docMk/>
            <pc:sldMk cId="3719536264" sldId="301"/>
            <ac:spMk id="4" creationId="{C3A872E5-FCD2-6E77-B9C8-80E984C94DCC}"/>
          </ac:spMkLst>
        </pc:spChg>
        <pc:spChg chg="add mod">
          <ac:chgData name="Isabella Sofia" userId="b5a8c0c0e7b7c2b4" providerId="LiveId" clId="{97294A40-513F-4A69-A1E4-F17325040213}" dt="2023-05-27T17:36:08.487" v="29927" actId="20577"/>
          <ac:spMkLst>
            <pc:docMk/>
            <pc:sldMk cId="3719536264" sldId="301"/>
            <ac:spMk id="4" creationId="{F49425E4-EB52-29D8-2AE6-3426D2E29145}"/>
          </ac:spMkLst>
        </pc:spChg>
        <pc:spChg chg="add del mod">
          <ac:chgData name="Isabella Sofia" userId="b5a8c0c0e7b7c2b4" providerId="LiveId" clId="{97294A40-513F-4A69-A1E4-F17325040213}" dt="2023-05-27T17:35:39.377" v="29879" actId="931"/>
          <ac:spMkLst>
            <pc:docMk/>
            <pc:sldMk cId="3719536264" sldId="301"/>
            <ac:spMk id="5" creationId="{F43E700C-E513-91DB-8B66-831A049FB899}"/>
          </ac:spMkLst>
        </pc:spChg>
        <pc:spChg chg="del mod ord">
          <ac:chgData name="Isabella Sofia" userId="b5a8c0c0e7b7c2b4" providerId="LiveId" clId="{97294A40-513F-4A69-A1E4-F17325040213}" dt="2023-05-27T17:42:44.886" v="30204" actId="21"/>
          <ac:spMkLst>
            <pc:docMk/>
            <pc:sldMk cId="3719536264" sldId="301"/>
            <ac:spMk id="7" creationId="{BA5B0B0A-5D14-CCFF-27AF-A2276B5F823A}"/>
          </ac:spMkLst>
        </pc:spChg>
        <pc:spChg chg="add del mod">
          <ac:chgData name="Isabella Sofia" userId="b5a8c0c0e7b7c2b4" providerId="LiveId" clId="{97294A40-513F-4A69-A1E4-F17325040213}" dt="2023-05-15T14:18:46.610" v="10573" actId="478"/>
          <ac:spMkLst>
            <pc:docMk/>
            <pc:sldMk cId="3719536264" sldId="301"/>
            <ac:spMk id="8" creationId="{96D9842B-EFE2-B1F3-22AD-1235E16C7E3C}"/>
          </ac:spMkLst>
        </pc:spChg>
        <pc:spChg chg="del mod">
          <ac:chgData name="Isabella Sofia" userId="b5a8c0c0e7b7c2b4" providerId="LiveId" clId="{97294A40-513F-4A69-A1E4-F17325040213}" dt="2023-05-27T17:32:44.816" v="29871" actId="478"/>
          <ac:spMkLst>
            <pc:docMk/>
            <pc:sldMk cId="3719536264" sldId="301"/>
            <ac:spMk id="9" creationId="{F0719FE6-3AF9-FA68-B0E9-35A77C6DA0DE}"/>
          </ac:spMkLst>
        </pc:spChg>
        <pc:spChg chg="mod">
          <ac:chgData name="Isabella Sofia" userId="b5a8c0c0e7b7c2b4" providerId="LiveId" clId="{97294A40-513F-4A69-A1E4-F17325040213}" dt="2023-05-19T10:17:43.299" v="20551" actId="403"/>
          <ac:spMkLst>
            <pc:docMk/>
            <pc:sldMk cId="3719536264" sldId="301"/>
            <ac:spMk id="10" creationId="{1D325C14-5AEF-C653-4B22-9293CCBF5C5F}"/>
          </ac:spMkLst>
        </pc:spChg>
        <pc:spChg chg="del mod">
          <ac:chgData name="Isabella Sofia" userId="b5a8c0c0e7b7c2b4" providerId="LiveId" clId="{97294A40-513F-4A69-A1E4-F17325040213}" dt="2023-05-20T13:46:53.582" v="21363" actId="478"/>
          <ac:spMkLst>
            <pc:docMk/>
            <pc:sldMk cId="3719536264" sldId="301"/>
            <ac:spMk id="11" creationId="{5D799586-AD47-9B76-5388-9C6C9F19F21A}"/>
          </ac:spMkLst>
        </pc:spChg>
        <pc:spChg chg="add mod">
          <ac:chgData name="Isabella Sofia" userId="b5a8c0c0e7b7c2b4" providerId="LiveId" clId="{97294A40-513F-4A69-A1E4-F17325040213}" dt="2023-05-27T17:42:44.886" v="30204" actId="21"/>
          <ac:spMkLst>
            <pc:docMk/>
            <pc:sldMk cId="3719536264" sldId="301"/>
            <ac:spMk id="12" creationId="{5CAE8CF0-C288-A828-704C-C430F3C46EE5}"/>
          </ac:spMkLst>
        </pc:spChg>
        <pc:spChg chg="add del mod">
          <ac:chgData name="Isabella Sofia" userId="b5a8c0c0e7b7c2b4" providerId="LiveId" clId="{97294A40-513F-4A69-A1E4-F17325040213}" dt="2023-05-27T17:42:44.886" v="30204" actId="21"/>
          <ac:spMkLst>
            <pc:docMk/>
            <pc:sldMk cId="3719536264" sldId="301"/>
            <ac:spMk id="14" creationId="{2B1D488D-078B-02ED-BC2B-F69D1E91B9D0}"/>
          </ac:spMkLst>
        </pc:spChg>
        <pc:picChg chg="del">
          <ac:chgData name="Isabella Sofia" userId="b5a8c0c0e7b7c2b4" providerId="LiveId" clId="{97294A40-513F-4A69-A1E4-F17325040213}" dt="2023-05-15T14:17:46.123" v="10550" actId="478"/>
          <ac:picMkLst>
            <pc:docMk/>
            <pc:sldMk cId="3719536264" sldId="301"/>
            <ac:picMk id="6" creationId="{7E4040A7-7BE3-94E3-5BA8-299B9CB341BD}"/>
          </ac:picMkLst>
        </pc:picChg>
        <pc:picChg chg="add del mod">
          <ac:chgData name="Isabella Sofia" userId="b5a8c0c0e7b7c2b4" providerId="LiveId" clId="{97294A40-513F-4A69-A1E4-F17325040213}" dt="2023-05-27T17:42:44.886" v="30204" actId="21"/>
          <ac:picMkLst>
            <pc:docMk/>
            <pc:sldMk cId="3719536264" sldId="301"/>
            <ac:picMk id="8" creationId="{D16499FB-989D-CB6A-8AFC-6FBD13585974}"/>
          </ac:picMkLst>
        </pc:picChg>
        <pc:picChg chg="add del mod">
          <ac:chgData name="Isabella Sofia" userId="b5a8c0c0e7b7c2b4" providerId="LiveId" clId="{97294A40-513F-4A69-A1E4-F17325040213}" dt="2023-05-27T17:35:26.341" v="29878" actId="478"/>
          <ac:picMkLst>
            <pc:docMk/>
            <pc:sldMk cId="3719536264" sldId="301"/>
            <ac:picMk id="13" creationId="{3F3EBA81-37C8-3A0A-58F8-3F725E53A10C}"/>
          </ac:picMkLst>
        </pc:picChg>
      </pc:sldChg>
      <pc:sldChg chg="addSp delSp modSp add mod">
        <pc:chgData name="Isabella Sofia" userId="b5a8c0c0e7b7c2b4" providerId="LiveId" clId="{97294A40-513F-4A69-A1E4-F17325040213}" dt="2023-05-27T17:51:32.600" v="30413" actId="20577"/>
        <pc:sldMkLst>
          <pc:docMk/>
          <pc:sldMk cId="2554347058" sldId="302"/>
        </pc:sldMkLst>
        <pc:spChg chg="mod">
          <ac:chgData name="Isabella Sofia" userId="b5a8c0c0e7b7c2b4" providerId="LiveId" clId="{97294A40-513F-4A69-A1E4-F17325040213}" dt="2023-05-20T15:49:53.716" v="22585" actId="404"/>
          <ac:spMkLst>
            <pc:docMk/>
            <pc:sldMk cId="2554347058" sldId="302"/>
            <ac:spMk id="2" creationId="{983E487F-5186-8391-7509-2F7BFC9D19A8}"/>
          </ac:spMkLst>
        </pc:spChg>
        <pc:spChg chg="del mod">
          <ac:chgData name="Isabella Sofia" userId="b5a8c0c0e7b7c2b4" providerId="LiveId" clId="{97294A40-513F-4A69-A1E4-F17325040213}" dt="2023-05-20T15:45:44.630" v="22212" actId="478"/>
          <ac:spMkLst>
            <pc:docMk/>
            <pc:sldMk cId="2554347058" sldId="302"/>
            <ac:spMk id="3" creationId="{F470289A-23C0-07C0-CA9E-BC7083E72050}"/>
          </ac:spMkLst>
        </pc:spChg>
        <pc:spChg chg="mod">
          <ac:chgData name="Isabella Sofia" userId="b5a8c0c0e7b7c2b4" providerId="LiveId" clId="{97294A40-513F-4A69-A1E4-F17325040213}" dt="2023-05-20T15:51:46.051" v="22633" actId="403"/>
          <ac:spMkLst>
            <pc:docMk/>
            <pc:sldMk cId="2554347058" sldId="302"/>
            <ac:spMk id="5" creationId="{2B5AF10F-0C41-59C1-5EE9-345EA389C957}"/>
          </ac:spMkLst>
        </pc:spChg>
        <pc:spChg chg="mod">
          <ac:chgData name="Isabella Sofia" userId="b5a8c0c0e7b7c2b4" providerId="LiveId" clId="{97294A40-513F-4A69-A1E4-F17325040213}" dt="2023-05-20T15:51:49.677" v="22634" actId="403"/>
          <ac:spMkLst>
            <pc:docMk/>
            <pc:sldMk cId="2554347058" sldId="302"/>
            <ac:spMk id="6" creationId="{89DE3D4A-9AE6-27BD-4559-83C7D8A34BAE}"/>
          </ac:spMkLst>
        </pc:spChg>
        <pc:spChg chg="add del mod">
          <ac:chgData name="Isabella Sofia" userId="b5a8c0c0e7b7c2b4" providerId="LiveId" clId="{97294A40-513F-4A69-A1E4-F17325040213}" dt="2023-05-20T15:49:45.627" v="22580" actId="478"/>
          <ac:spMkLst>
            <pc:docMk/>
            <pc:sldMk cId="2554347058" sldId="302"/>
            <ac:spMk id="7" creationId="{7C081CEF-7469-06CE-77EE-43A501980972}"/>
          </ac:spMkLst>
        </pc:spChg>
        <pc:spChg chg="mod">
          <ac:chgData name="Isabella Sofia" userId="b5a8c0c0e7b7c2b4" providerId="LiveId" clId="{97294A40-513F-4A69-A1E4-F17325040213}" dt="2023-05-20T15:49:41.826" v="22578"/>
          <ac:spMkLst>
            <pc:docMk/>
            <pc:sldMk cId="2554347058" sldId="302"/>
            <ac:spMk id="10" creationId="{9BD4F6D5-534A-7107-D7DC-41F04C9F53D1}"/>
          </ac:spMkLst>
        </pc:spChg>
        <pc:spChg chg="mod">
          <ac:chgData name="Isabella Sofia" userId="b5a8c0c0e7b7c2b4" providerId="LiveId" clId="{97294A40-513F-4A69-A1E4-F17325040213}" dt="2023-05-20T15:49:41.826" v="22578"/>
          <ac:spMkLst>
            <pc:docMk/>
            <pc:sldMk cId="2554347058" sldId="302"/>
            <ac:spMk id="12" creationId="{659202CF-D73B-E1F6-3CF8-5EE75E58E4F4}"/>
          </ac:spMkLst>
        </pc:spChg>
        <pc:spChg chg="mod">
          <ac:chgData name="Isabella Sofia" userId="b5a8c0c0e7b7c2b4" providerId="LiveId" clId="{97294A40-513F-4A69-A1E4-F17325040213}" dt="2023-05-20T15:49:41.826" v="22578"/>
          <ac:spMkLst>
            <pc:docMk/>
            <pc:sldMk cId="2554347058" sldId="302"/>
            <ac:spMk id="13" creationId="{1D74668B-CD34-F8E9-78B0-F30F6A8D512E}"/>
          </ac:spMkLst>
        </pc:spChg>
        <pc:spChg chg="mod">
          <ac:chgData name="Isabella Sofia" userId="b5a8c0c0e7b7c2b4" providerId="LiveId" clId="{97294A40-513F-4A69-A1E4-F17325040213}" dt="2023-05-20T15:49:41.826" v="22578"/>
          <ac:spMkLst>
            <pc:docMk/>
            <pc:sldMk cId="2554347058" sldId="302"/>
            <ac:spMk id="15" creationId="{D62AF193-2059-376F-D55A-BAF013D76ACC}"/>
          </ac:spMkLst>
        </pc:spChg>
        <pc:spChg chg="add mod">
          <ac:chgData name="Isabella Sofia" userId="b5a8c0c0e7b7c2b4" providerId="LiveId" clId="{97294A40-513F-4A69-A1E4-F17325040213}" dt="2023-05-27T17:51:32.600" v="30413" actId="20577"/>
          <ac:spMkLst>
            <pc:docMk/>
            <pc:sldMk cId="2554347058" sldId="302"/>
            <ac:spMk id="16" creationId="{7F248B79-2F7E-901A-2720-28494CBC697A}"/>
          </ac:spMkLst>
        </pc:spChg>
        <pc:grpChg chg="add mod">
          <ac:chgData name="Isabella Sofia" userId="b5a8c0c0e7b7c2b4" providerId="LiveId" clId="{97294A40-513F-4A69-A1E4-F17325040213}" dt="2023-05-20T15:56:41.769" v="22806" actId="1076"/>
          <ac:grpSpMkLst>
            <pc:docMk/>
            <pc:sldMk cId="2554347058" sldId="302"/>
            <ac:grpSpMk id="8" creationId="{134AA0FB-ED63-FBB9-0265-C5E8185982B2}"/>
          </ac:grpSpMkLst>
        </pc:grpChg>
        <pc:grpChg chg="mod">
          <ac:chgData name="Isabella Sofia" userId="b5a8c0c0e7b7c2b4" providerId="LiveId" clId="{97294A40-513F-4A69-A1E4-F17325040213}" dt="2023-05-20T15:49:41.826" v="22578"/>
          <ac:grpSpMkLst>
            <pc:docMk/>
            <pc:sldMk cId="2554347058" sldId="302"/>
            <ac:grpSpMk id="9" creationId="{89C50596-3B90-D516-8AE9-2F89A1EFCDA1}"/>
          </ac:grpSpMkLst>
        </pc:grpChg>
        <pc:grpChg chg="mod">
          <ac:chgData name="Isabella Sofia" userId="b5a8c0c0e7b7c2b4" providerId="LiveId" clId="{97294A40-513F-4A69-A1E4-F17325040213}" dt="2023-05-20T15:49:41.826" v="22578"/>
          <ac:grpSpMkLst>
            <pc:docMk/>
            <pc:sldMk cId="2554347058" sldId="302"/>
            <ac:grpSpMk id="11" creationId="{FB53424F-AADA-553A-50F1-6AADCC41C5D2}"/>
          </ac:grpSpMkLst>
        </pc:grpChg>
        <pc:picChg chg="mod">
          <ac:chgData name="Isabella Sofia" userId="b5a8c0c0e7b7c2b4" providerId="LiveId" clId="{97294A40-513F-4A69-A1E4-F17325040213}" dt="2023-05-20T15:49:41.826" v="22578"/>
          <ac:picMkLst>
            <pc:docMk/>
            <pc:sldMk cId="2554347058" sldId="302"/>
            <ac:picMk id="14" creationId="{558BF81C-AA83-DEEA-6F5F-A473F6465A51}"/>
          </ac:picMkLst>
        </pc:picChg>
      </pc:sldChg>
      <pc:sldChg chg="addSp delSp modSp new mod">
        <pc:chgData name="Isabella Sofia" userId="b5a8c0c0e7b7c2b4" providerId="LiveId" clId="{97294A40-513F-4A69-A1E4-F17325040213}" dt="2023-05-28T14:51:43.705" v="30586" actId="1076"/>
        <pc:sldMkLst>
          <pc:docMk/>
          <pc:sldMk cId="3438127477" sldId="303"/>
        </pc:sldMkLst>
        <pc:spChg chg="mod">
          <ac:chgData name="Isabella Sofia" userId="b5a8c0c0e7b7c2b4" providerId="LiveId" clId="{97294A40-513F-4A69-A1E4-F17325040213}" dt="2023-05-28T14:51:43.705" v="30586" actId="1076"/>
          <ac:spMkLst>
            <pc:docMk/>
            <pc:sldMk cId="3438127477" sldId="303"/>
            <ac:spMk id="2" creationId="{0F785AEE-B38E-5421-ED42-084F7B7DDE87}"/>
          </ac:spMkLst>
        </pc:spChg>
        <pc:spChg chg="mod">
          <ac:chgData name="Isabella Sofia" userId="b5a8c0c0e7b7c2b4" providerId="LiveId" clId="{97294A40-513F-4A69-A1E4-F17325040213}" dt="2023-05-28T14:51:38.473" v="30585" actId="1076"/>
          <ac:spMkLst>
            <pc:docMk/>
            <pc:sldMk cId="3438127477" sldId="303"/>
            <ac:spMk id="3" creationId="{0C81FDC2-4182-A31E-A044-D78D3E56D51B}"/>
          </ac:spMkLst>
        </pc:spChg>
        <pc:spChg chg="mod">
          <ac:chgData name="Isabella Sofia" userId="b5a8c0c0e7b7c2b4" providerId="LiveId" clId="{97294A40-513F-4A69-A1E4-F17325040213}" dt="2023-05-19T10:19:39.299" v="20591" actId="403"/>
          <ac:spMkLst>
            <pc:docMk/>
            <pc:sldMk cId="3438127477" sldId="303"/>
            <ac:spMk id="4" creationId="{5F38F880-CA98-84AF-62AC-37A505610A80}"/>
          </ac:spMkLst>
        </pc:spChg>
        <pc:spChg chg="mod">
          <ac:chgData name="Isabella Sofia" userId="b5a8c0c0e7b7c2b4" providerId="LiveId" clId="{97294A40-513F-4A69-A1E4-F17325040213}" dt="2023-05-19T10:19:39.299" v="20591" actId="403"/>
          <ac:spMkLst>
            <pc:docMk/>
            <pc:sldMk cId="3438127477" sldId="303"/>
            <ac:spMk id="5" creationId="{B15FDB6E-AE33-C937-031D-6EAACB7A4CD2}"/>
          </ac:spMkLst>
        </pc:spChg>
        <pc:spChg chg="add del mod">
          <ac:chgData name="Isabella Sofia" userId="b5a8c0c0e7b7c2b4" providerId="LiveId" clId="{97294A40-513F-4A69-A1E4-F17325040213}" dt="2023-05-19T10:19:42.698" v="20594" actId="478"/>
          <ac:spMkLst>
            <pc:docMk/>
            <pc:sldMk cId="3438127477" sldId="303"/>
            <ac:spMk id="6" creationId="{B2A8A28D-6CB3-83D9-7649-AF081E56F37F}"/>
          </ac:spMkLst>
        </pc:spChg>
      </pc:sldChg>
      <pc:sldChg chg="addSp delSp modSp new mod">
        <pc:chgData name="Isabella Sofia" userId="b5a8c0c0e7b7c2b4" providerId="LiveId" clId="{97294A40-513F-4A69-A1E4-F17325040213}" dt="2023-05-28T15:04:44.942" v="30653" actId="20577"/>
        <pc:sldMkLst>
          <pc:docMk/>
          <pc:sldMk cId="3816139665" sldId="304"/>
        </pc:sldMkLst>
        <pc:spChg chg="mod">
          <ac:chgData name="Isabella Sofia" userId="b5a8c0c0e7b7c2b4" providerId="LiveId" clId="{97294A40-513F-4A69-A1E4-F17325040213}" dt="2023-05-22T14:19:21.276" v="23997" actId="20577"/>
          <ac:spMkLst>
            <pc:docMk/>
            <pc:sldMk cId="3816139665" sldId="304"/>
            <ac:spMk id="2" creationId="{6D8BF9F0-DDC5-AAA8-3722-59E1702A6284}"/>
          </ac:spMkLst>
        </pc:spChg>
        <pc:spChg chg="mod">
          <ac:chgData name="Isabella Sofia" userId="b5a8c0c0e7b7c2b4" providerId="LiveId" clId="{97294A40-513F-4A69-A1E4-F17325040213}" dt="2023-05-28T15:04:44.942" v="30653" actId="20577"/>
          <ac:spMkLst>
            <pc:docMk/>
            <pc:sldMk cId="3816139665" sldId="304"/>
            <ac:spMk id="3" creationId="{58280921-1A72-80CF-C1FD-F7F318D651F0}"/>
          </ac:spMkLst>
        </pc:spChg>
        <pc:spChg chg="del">
          <ac:chgData name="Isabella Sofia" userId="b5a8c0c0e7b7c2b4" providerId="LiveId" clId="{97294A40-513F-4A69-A1E4-F17325040213}" dt="2023-05-18T12:35:54.368" v="12326" actId="22"/>
          <ac:spMkLst>
            <pc:docMk/>
            <pc:sldMk cId="3816139665" sldId="304"/>
            <ac:spMk id="4" creationId="{3E754409-40E2-5E7B-6460-CDCD333C475A}"/>
          </ac:spMkLst>
        </pc:spChg>
        <pc:spChg chg="add del mod">
          <ac:chgData name="Isabella Sofia" userId="b5a8c0c0e7b7c2b4" providerId="LiveId" clId="{97294A40-513F-4A69-A1E4-F17325040213}" dt="2023-05-23T13:49:52.192" v="26324"/>
          <ac:spMkLst>
            <pc:docMk/>
            <pc:sldMk cId="3816139665" sldId="304"/>
            <ac:spMk id="4" creationId="{B9E4D0B3-E9CB-7C5B-33D0-802D8B39243C}"/>
          </ac:spMkLst>
        </pc:spChg>
        <pc:spChg chg="mod">
          <ac:chgData name="Isabella Sofia" userId="b5a8c0c0e7b7c2b4" providerId="LiveId" clId="{97294A40-513F-4A69-A1E4-F17325040213}" dt="2023-05-19T10:06:52.145" v="20278" actId="403"/>
          <ac:spMkLst>
            <pc:docMk/>
            <pc:sldMk cId="3816139665" sldId="304"/>
            <ac:spMk id="5" creationId="{E67D4D65-A73D-0AC5-33CF-A5B0EA00CCA4}"/>
          </ac:spMkLst>
        </pc:spChg>
        <pc:spChg chg="mod">
          <ac:chgData name="Isabella Sofia" userId="b5a8c0c0e7b7c2b4" providerId="LiveId" clId="{97294A40-513F-4A69-A1E4-F17325040213}" dt="2023-05-19T10:06:52.145" v="20278" actId="403"/>
          <ac:spMkLst>
            <pc:docMk/>
            <pc:sldMk cId="3816139665" sldId="304"/>
            <ac:spMk id="6" creationId="{7EB26759-71EB-909E-1284-B8523397DD1C}"/>
          </ac:spMkLst>
        </pc:spChg>
        <pc:spChg chg="add del mod">
          <ac:chgData name="Isabella Sofia" userId="b5a8c0c0e7b7c2b4" providerId="LiveId" clId="{97294A40-513F-4A69-A1E4-F17325040213}" dt="2023-05-22T16:42:06.932" v="25324" actId="478"/>
          <ac:spMkLst>
            <pc:docMk/>
            <pc:sldMk cId="3816139665" sldId="304"/>
            <ac:spMk id="7" creationId="{6483ACF9-ACE2-F915-7150-39324C16E6E5}"/>
          </ac:spMkLst>
        </pc:spChg>
        <pc:spChg chg="add del mod">
          <ac:chgData name="Isabella Sofia" userId="b5a8c0c0e7b7c2b4" providerId="LiveId" clId="{97294A40-513F-4A69-A1E4-F17325040213}" dt="2023-05-22T16:42:11.383" v="25325" actId="931"/>
          <ac:spMkLst>
            <pc:docMk/>
            <pc:sldMk cId="3816139665" sldId="304"/>
            <ac:spMk id="9" creationId="{33E70B73-3E47-B477-E46D-0EC44A70D7AF}"/>
          </ac:spMkLst>
        </pc:spChg>
        <pc:spChg chg="add del mod">
          <ac:chgData name="Isabella Sofia" userId="b5a8c0c0e7b7c2b4" providerId="LiveId" clId="{97294A40-513F-4A69-A1E4-F17325040213}" dt="2023-05-18T12:36:30.191" v="12328" actId="931"/>
          <ac:spMkLst>
            <pc:docMk/>
            <pc:sldMk cId="3816139665" sldId="304"/>
            <ac:spMk id="10" creationId="{B818CAF1-0DBD-2ACD-CB87-3FA744815B0F}"/>
          </ac:spMkLst>
        </pc:spChg>
        <pc:spChg chg="add mod">
          <ac:chgData name="Isabella Sofia" userId="b5a8c0c0e7b7c2b4" providerId="LiveId" clId="{97294A40-513F-4A69-A1E4-F17325040213}" dt="2023-05-23T12:03:36.315" v="25622" actId="20577"/>
          <ac:spMkLst>
            <pc:docMk/>
            <pc:sldMk cId="3816139665" sldId="304"/>
            <ac:spMk id="13" creationId="{110344CB-7983-75F8-3405-F59A09D66E49}"/>
          </ac:spMkLst>
        </pc:spChg>
        <pc:picChg chg="add del mod ord">
          <ac:chgData name="Isabella Sofia" userId="b5a8c0c0e7b7c2b4" providerId="LiveId" clId="{97294A40-513F-4A69-A1E4-F17325040213}" dt="2023-05-18T12:35:56.204" v="12327" actId="478"/>
          <ac:picMkLst>
            <pc:docMk/>
            <pc:sldMk cId="3816139665" sldId="304"/>
            <ac:picMk id="8" creationId="{33A5E681-7C51-0253-9C67-55907B0208A3}"/>
          </ac:picMkLst>
        </pc:picChg>
        <pc:picChg chg="add mod">
          <ac:chgData name="Isabella Sofia" userId="b5a8c0c0e7b7c2b4" providerId="LiveId" clId="{97294A40-513F-4A69-A1E4-F17325040213}" dt="2023-05-22T16:44:03.031" v="25423" actId="14100"/>
          <ac:picMkLst>
            <pc:docMk/>
            <pc:sldMk cId="3816139665" sldId="304"/>
            <ac:picMk id="11" creationId="{0DEC7E16-F1FA-C80F-B34B-8C88D8AF9B68}"/>
          </ac:picMkLst>
        </pc:picChg>
        <pc:picChg chg="add del mod">
          <ac:chgData name="Isabella Sofia" userId="b5a8c0c0e7b7c2b4" providerId="LiveId" clId="{97294A40-513F-4A69-A1E4-F17325040213}" dt="2023-05-22T14:19:22.713" v="23998" actId="478"/>
          <ac:picMkLst>
            <pc:docMk/>
            <pc:sldMk cId="3816139665" sldId="304"/>
            <ac:picMk id="12" creationId="{D091880B-B6C3-F76F-632E-61CFFACF4590}"/>
          </ac:picMkLst>
        </pc:picChg>
        <pc:picChg chg="add mod modCrop">
          <ac:chgData name="Isabella Sofia" userId="b5a8c0c0e7b7c2b4" providerId="LiveId" clId="{97294A40-513F-4A69-A1E4-F17325040213}" dt="2023-05-22T16:44:50.483" v="25434" actId="1076"/>
          <ac:picMkLst>
            <pc:docMk/>
            <pc:sldMk cId="3816139665" sldId="304"/>
            <ac:picMk id="15" creationId="{E2761BC5-EB30-9372-6AA1-E6B04A3790F5}"/>
          </ac:picMkLst>
        </pc:picChg>
      </pc:sldChg>
      <pc:sldChg chg="addSp delSp modSp new mod">
        <pc:chgData name="Isabella Sofia" userId="b5a8c0c0e7b7c2b4" providerId="LiveId" clId="{97294A40-513F-4A69-A1E4-F17325040213}" dt="2023-05-25T14:23:15.955" v="27149"/>
        <pc:sldMkLst>
          <pc:docMk/>
          <pc:sldMk cId="2943586334" sldId="305"/>
        </pc:sldMkLst>
        <pc:spChg chg="mod">
          <ac:chgData name="Isabella Sofia" userId="b5a8c0c0e7b7c2b4" providerId="LiveId" clId="{97294A40-513F-4A69-A1E4-F17325040213}" dt="2023-05-19T10:17:54.334" v="20554" actId="207"/>
          <ac:spMkLst>
            <pc:docMk/>
            <pc:sldMk cId="2943586334" sldId="305"/>
            <ac:spMk id="2" creationId="{DECC4A71-8A75-4768-4362-D8E1D8C886C6}"/>
          </ac:spMkLst>
        </pc:spChg>
        <pc:spChg chg="mod">
          <ac:chgData name="Isabella Sofia" userId="b5a8c0c0e7b7c2b4" providerId="LiveId" clId="{97294A40-513F-4A69-A1E4-F17325040213}" dt="2023-05-25T14:23:15.955" v="27149"/>
          <ac:spMkLst>
            <pc:docMk/>
            <pc:sldMk cId="2943586334" sldId="305"/>
            <ac:spMk id="3" creationId="{3D51213B-9602-4D60-4B6E-EDFF5BF607D8}"/>
          </ac:spMkLst>
        </pc:spChg>
        <pc:spChg chg="del">
          <ac:chgData name="Isabella Sofia" userId="b5a8c0c0e7b7c2b4" providerId="LiveId" clId="{97294A40-513F-4A69-A1E4-F17325040213}" dt="2023-05-18T13:11:55.748" v="12790" actId="931"/>
          <ac:spMkLst>
            <pc:docMk/>
            <pc:sldMk cId="2943586334" sldId="305"/>
            <ac:spMk id="4" creationId="{A782EACB-1AC0-5E60-A46F-EDAA3447B4CB}"/>
          </ac:spMkLst>
        </pc:spChg>
        <pc:spChg chg="mod">
          <ac:chgData name="Isabella Sofia" userId="b5a8c0c0e7b7c2b4" providerId="LiveId" clId="{97294A40-513F-4A69-A1E4-F17325040213}" dt="2023-05-19T10:18:03.958" v="20557" actId="403"/>
          <ac:spMkLst>
            <pc:docMk/>
            <pc:sldMk cId="2943586334" sldId="305"/>
            <ac:spMk id="5" creationId="{C000C6F4-67E2-8950-7D0C-754475546531}"/>
          </ac:spMkLst>
        </pc:spChg>
        <pc:spChg chg="mod">
          <ac:chgData name="Isabella Sofia" userId="b5a8c0c0e7b7c2b4" providerId="LiveId" clId="{97294A40-513F-4A69-A1E4-F17325040213}" dt="2023-05-19T10:18:03.958" v="20557" actId="403"/>
          <ac:spMkLst>
            <pc:docMk/>
            <pc:sldMk cId="2943586334" sldId="305"/>
            <ac:spMk id="6" creationId="{B275644C-02DE-7911-1DCA-FC626ADAC26D}"/>
          </ac:spMkLst>
        </pc:spChg>
        <pc:spChg chg="add del mod">
          <ac:chgData name="Isabella Sofia" userId="b5a8c0c0e7b7c2b4" providerId="LiveId" clId="{97294A40-513F-4A69-A1E4-F17325040213}" dt="2023-05-22T15:18:23.039" v="24961" actId="478"/>
          <ac:spMkLst>
            <pc:docMk/>
            <pc:sldMk cId="2943586334" sldId="305"/>
            <ac:spMk id="7" creationId="{C5D50FDA-2D1B-6CA2-8714-5BE44B5A87CF}"/>
          </ac:spMkLst>
        </pc:spChg>
        <pc:spChg chg="add del mod">
          <ac:chgData name="Isabella Sofia" userId="b5a8c0c0e7b7c2b4" providerId="LiveId" clId="{97294A40-513F-4A69-A1E4-F17325040213}" dt="2023-05-18T13:12:42.628" v="12793" actId="931"/>
          <ac:spMkLst>
            <pc:docMk/>
            <pc:sldMk cId="2943586334" sldId="305"/>
            <ac:spMk id="10" creationId="{5865B1D5-55CA-5080-DCF6-D45ACEE5F58E}"/>
          </ac:spMkLst>
        </pc:spChg>
        <pc:spChg chg="add del mod">
          <ac:chgData name="Isabella Sofia" userId="b5a8c0c0e7b7c2b4" providerId="LiveId" clId="{97294A40-513F-4A69-A1E4-F17325040213}" dt="2023-05-18T13:13:55.313" v="12802" actId="931"/>
          <ac:spMkLst>
            <pc:docMk/>
            <pc:sldMk cId="2943586334" sldId="305"/>
            <ac:spMk id="14" creationId="{8144CAD0-7081-8B9A-EC42-F11FA1A71A9C}"/>
          </ac:spMkLst>
        </pc:spChg>
        <pc:picChg chg="add del mod">
          <ac:chgData name="Isabella Sofia" userId="b5a8c0c0e7b7c2b4" providerId="LiveId" clId="{97294A40-513F-4A69-A1E4-F17325040213}" dt="2023-05-18T13:12:01.899" v="12792" actId="478"/>
          <ac:picMkLst>
            <pc:docMk/>
            <pc:sldMk cId="2943586334" sldId="305"/>
            <ac:picMk id="8" creationId="{4AAF0145-0434-365D-9EC5-FED662682516}"/>
          </ac:picMkLst>
        </pc:picChg>
        <pc:picChg chg="add del mod">
          <ac:chgData name="Isabella Sofia" userId="b5a8c0c0e7b7c2b4" providerId="LiveId" clId="{97294A40-513F-4A69-A1E4-F17325040213}" dt="2023-05-18T13:13:07.690" v="12801" actId="478"/>
          <ac:picMkLst>
            <pc:docMk/>
            <pc:sldMk cId="2943586334" sldId="305"/>
            <ac:picMk id="12" creationId="{8F6E1301-5A54-BEB5-9F49-BD188CAD436F}"/>
          </ac:picMkLst>
        </pc:picChg>
        <pc:picChg chg="add del mod ord">
          <ac:chgData name="Isabella Sofia" userId="b5a8c0c0e7b7c2b4" providerId="LiveId" clId="{97294A40-513F-4A69-A1E4-F17325040213}" dt="2023-05-22T15:18:21.630" v="24960" actId="478"/>
          <ac:picMkLst>
            <pc:docMk/>
            <pc:sldMk cId="2943586334" sldId="305"/>
            <ac:picMk id="16" creationId="{399F5866-9794-045C-9582-9E89E4088FEC}"/>
          </ac:picMkLst>
        </pc:picChg>
        <pc:picChg chg="add del mod modCrop">
          <ac:chgData name="Isabella Sofia" userId="b5a8c0c0e7b7c2b4" providerId="LiveId" clId="{97294A40-513F-4A69-A1E4-F17325040213}" dt="2023-05-18T13:52:03.485" v="14494" actId="478"/>
          <ac:picMkLst>
            <pc:docMk/>
            <pc:sldMk cId="2943586334" sldId="305"/>
            <ac:picMk id="18" creationId="{10E00039-1BA8-9966-CE7D-72A08CDA2CA9}"/>
          </ac:picMkLst>
        </pc:picChg>
        <pc:picChg chg="add mod modCrop">
          <ac:chgData name="Isabella Sofia" userId="b5a8c0c0e7b7c2b4" providerId="LiveId" clId="{97294A40-513F-4A69-A1E4-F17325040213}" dt="2023-05-22T15:18:23.948" v="24962" actId="1076"/>
          <ac:picMkLst>
            <pc:docMk/>
            <pc:sldMk cId="2943586334" sldId="305"/>
            <ac:picMk id="19" creationId="{43EECFFE-8ADE-817C-8A77-CB213D754DF9}"/>
          </ac:picMkLst>
        </pc:picChg>
      </pc:sldChg>
      <pc:sldChg chg="new del">
        <pc:chgData name="Isabella Sofia" userId="b5a8c0c0e7b7c2b4" providerId="LiveId" clId="{97294A40-513F-4A69-A1E4-F17325040213}" dt="2023-05-18T13:52:06.670" v="14496" actId="2696"/>
        <pc:sldMkLst>
          <pc:docMk/>
          <pc:sldMk cId="556765952" sldId="306"/>
        </pc:sldMkLst>
      </pc:sldChg>
      <pc:sldChg chg="new del">
        <pc:chgData name="Isabella Sofia" userId="b5a8c0c0e7b7c2b4" providerId="LiveId" clId="{97294A40-513F-4A69-A1E4-F17325040213}" dt="2023-05-18T13:50:02.571" v="14458" actId="2696"/>
        <pc:sldMkLst>
          <pc:docMk/>
          <pc:sldMk cId="2292254676" sldId="306"/>
        </pc:sldMkLst>
      </pc:sldChg>
      <pc:sldChg chg="modSp new del mod ord">
        <pc:chgData name="Isabella Sofia" userId="b5a8c0c0e7b7c2b4" providerId="LiveId" clId="{97294A40-513F-4A69-A1E4-F17325040213}" dt="2023-05-22T15:22:34.723" v="25219" actId="2696"/>
        <pc:sldMkLst>
          <pc:docMk/>
          <pc:sldMk cId="2356569260" sldId="306"/>
        </pc:sldMkLst>
        <pc:spChg chg="mod">
          <ac:chgData name="Isabella Sofia" userId="b5a8c0c0e7b7c2b4" providerId="LiveId" clId="{97294A40-513F-4A69-A1E4-F17325040213}" dt="2023-05-18T14:57:35.959" v="17342" actId="114"/>
          <ac:spMkLst>
            <pc:docMk/>
            <pc:sldMk cId="2356569260" sldId="306"/>
            <ac:spMk id="2" creationId="{B281386C-9513-A603-AF4C-4F1F41ECBC03}"/>
          </ac:spMkLst>
        </pc:spChg>
        <pc:spChg chg="mod">
          <ac:chgData name="Isabella Sofia" userId="b5a8c0c0e7b7c2b4" providerId="LiveId" clId="{97294A40-513F-4A69-A1E4-F17325040213}" dt="2023-05-20T18:07:05.916" v="23437" actId="6549"/>
          <ac:spMkLst>
            <pc:docMk/>
            <pc:sldMk cId="2356569260" sldId="306"/>
            <ac:spMk id="3" creationId="{E8D8C877-0D63-DF7D-C7CD-C2BE180CCB76}"/>
          </ac:spMkLst>
        </pc:spChg>
      </pc:sldChg>
      <pc:sldChg chg="addSp delSp modSp new mod">
        <pc:chgData name="Isabella Sofia" userId="b5a8c0c0e7b7c2b4" providerId="LiveId" clId="{97294A40-513F-4A69-A1E4-F17325040213}" dt="2023-05-27T17:07:04.967" v="28714" actId="1076"/>
        <pc:sldMkLst>
          <pc:docMk/>
          <pc:sldMk cId="1292190013" sldId="307"/>
        </pc:sldMkLst>
        <pc:spChg chg="mod">
          <ac:chgData name="Isabella Sofia" userId="b5a8c0c0e7b7c2b4" providerId="LiveId" clId="{97294A40-513F-4A69-A1E4-F17325040213}" dt="2023-05-20T15:37:54.843" v="22083" actId="20577"/>
          <ac:spMkLst>
            <pc:docMk/>
            <pc:sldMk cId="1292190013" sldId="307"/>
            <ac:spMk id="2" creationId="{670B354A-32AE-A823-C159-B07A8BE93887}"/>
          </ac:spMkLst>
        </pc:spChg>
        <pc:spChg chg="add mod">
          <ac:chgData name="Isabella Sofia" userId="b5a8c0c0e7b7c2b4" providerId="LiveId" clId="{97294A40-513F-4A69-A1E4-F17325040213}" dt="2023-05-27T16:39:59.305" v="27993" actId="1076"/>
          <ac:spMkLst>
            <pc:docMk/>
            <pc:sldMk cId="1292190013" sldId="307"/>
            <ac:spMk id="3" creationId="{E13119CE-B894-67ED-4073-5ED6E80C1962}"/>
          </ac:spMkLst>
        </pc:spChg>
        <pc:spChg chg="del">
          <ac:chgData name="Isabella Sofia" userId="b5a8c0c0e7b7c2b4" providerId="LiveId" clId="{97294A40-513F-4A69-A1E4-F17325040213}" dt="2023-05-19T08:15:43.458" v="17371" actId="931"/>
          <ac:spMkLst>
            <pc:docMk/>
            <pc:sldMk cId="1292190013" sldId="307"/>
            <ac:spMk id="3" creationId="{F8F20924-E976-F235-4AE3-0524CF96278C}"/>
          </ac:spMkLst>
        </pc:spChg>
        <pc:spChg chg="mod">
          <ac:chgData name="Isabella Sofia" userId="b5a8c0c0e7b7c2b4" providerId="LiveId" clId="{97294A40-513F-4A69-A1E4-F17325040213}" dt="2023-05-19T10:20:13.853" v="20605" actId="207"/>
          <ac:spMkLst>
            <pc:docMk/>
            <pc:sldMk cId="1292190013" sldId="307"/>
            <ac:spMk id="4" creationId="{8EAFA85B-A2B5-DA6C-45B5-36B088C5FBAE}"/>
          </ac:spMkLst>
        </pc:spChg>
        <pc:spChg chg="mod">
          <ac:chgData name="Isabella Sofia" userId="b5a8c0c0e7b7c2b4" providerId="LiveId" clId="{97294A40-513F-4A69-A1E4-F17325040213}" dt="2023-05-19T10:20:13.853" v="20605" actId="207"/>
          <ac:spMkLst>
            <pc:docMk/>
            <pc:sldMk cId="1292190013" sldId="307"/>
            <ac:spMk id="5" creationId="{2444DEB2-179D-5DFF-93C2-91B8216E6E8F}"/>
          </ac:spMkLst>
        </pc:spChg>
        <pc:spChg chg="add mod">
          <ac:chgData name="Isabella Sofia" userId="b5a8c0c0e7b7c2b4" providerId="LiveId" clId="{97294A40-513F-4A69-A1E4-F17325040213}" dt="2023-05-27T17:07:04.967" v="28714" actId="1076"/>
          <ac:spMkLst>
            <pc:docMk/>
            <pc:sldMk cId="1292190013" sldId="307"/>
            <ac:spMk id="6" creationId="{5310CB72-536D-87B2-F96B-4B6F29764E88}"/>
          </ac:spMkLst>
        </pc:spChg>
        <pc:picChg chg="add mod">
          <ac:chgData name="Isabella Sofia" userId="b5a8c0c0e7b7c2b4" providerId="LiveId" clId="{97294A40-513F-4A69-A1E4-F17325040213}" dt="2023-05-27T16:39:56.748" v="27992" actId="1076"/>
          <ac:picMkLst>
            <pc:docMk/>
            <pc:sldMk cId="1292190013" sldId="307"/>
            <ac:picMk id="7" creationId="{FD9855BA-BC83-ED49-CFFE-388AADB5B8D2}"/>
          </ac:picMkLst>
        </pc:picChg>
        <pc:picChg chg="add mod">
          <ac:chgData name="Isabella Sofia" userId="b5a8c0c0e7b7c2b4" providerId="LiveId" clId="{97294A40-513F-4A69-A1E4-F17325040213}" dt="2023-05-27T17:07:04.967" v="28714" actId="1076"/>
          <ac:picMkLst>
            <pc:docMk/>
            <pc:sldMk cId="1292190013" sldId="307"/>
            <ac:picMk id="8" creationId="{C0A95ABF-1A5B-D261-6164-B2CCCAD20D9A}"/>
          </ac:picMkLst>
        </pc:picChg>
      </pc:sldChg>
      <pc:sldChg chg="modSp new mod ord">
        <pc:chgData name="Isabella Sofia" userId="b5a8c0c0e7b7c2b4" providerId="LiveId" clId="{97294A40-513F-4A69-A1E4-F17325040213}" dt="2023-05-20T15:51:59.099" v="22642" actId="403"/>
        <pc:sldMkLst>
          <pc:docMk/>
          <pc:sldMk cId="74495610" sldId="308"/>
        </pc:sldMkLst>
        <pc:spChg chg="mod">
          <ac:chgData name="Isabella Sofia" userId="b5a8c0c0e7b7c2b4" providerId="LiveId" clId="{97294A40-513F-4A69-A1E4-F17325040213}" dt="2023-05-20T15:31:02.817" v="22034" actId="20577"/>
          <ac:spMkLst>
            <pc:docMk/>
            <pc:sldMk cId="74495610" sldId="308"/>
            <ac:spMk id="2" creationId="{EC166BBF-70F3-27EC-1654-77056EC1965F}"/>
          </ac:spMkLst>
        </pc:spChg>
        <pc:spChg chg="mod">
          <ac:chgData name="Isabella Sofia" userId="b5a8c0c0e7b7c2b4" providerId="LiveId" clId="{97294A40-513F-4A69-A1E4-F17325040213}" dt="2023-05-20T15:34:35.705" v="22062" actId="27636"/>
          <ac:spMkLst>
            <pc:docMk/>
            <pc:sldMk cId="74495610" sldId="308"/>
            <ac:spMk id="3" creationId="{A0F7C03B-46B2-5673-2306-C07C2FE46805}"/>
          </ac:spMkLst>
        </pc:spChg>
        <pc:spChg chg="mod">
          <ac:chgData name="Isabella Sofia" userId="b5a8c0c0e7b7c2b4" providerId="LiveId" clId="{97294A40-513F-4A69-A1E4-F17325040213}" dt="2023-05-20T15:34:35.647" v="22061" actId="255"/>
          <ac:spMkLst>
            <pc:docMk/>
            <pc:sldMk cId="74495610" sldId="308"/>
            <ac:spMk id="4" creationId="{1435161F-42A0-8F47-ED41-F59E555E6434}"/>
          </ac:spMkLst>
        </pc:spChg>
        <pc:spChg chg="mod">
          <ac:chgData name="Isabella Sofia" userId="b5a8c0c0e7b7c2b4" providerId="LiveId" clId="{97294A40-513F-4A69-A1E4-F17325040213}" dt="2023-05-20T15:51:59.099" v="22642" actId="403"/>
          <ac:spMkLst>
            <pc:docMk/>
            <pc:sldMk cId="74495610" sldId="308"/>
            <ac:spMk id="5" creationId="{5871B857-96D0-F99D-D65D-759E8D4ADCEE}"/>
          </ac:spMkLst>
        </pc:spChg>
        <pc:spChg chg="mod">
          <ac:chgData name="Isabella Sofia" userId="b5a8c0c0e7b7c2b4" providerId="LiveId" clId="{97294A40-513F-4A69-A1E4-F17325040213}" dt="2023-05-20T15:51:59.099" v="22642" actId="403"/>
          <ac:spMkLst>
            <pc:docMk/>
            <pc:sldMk cId="74495610" sldId="308"/>
            <ac:spMk id="6" creationId="{F7CA3EB4-16CE-F535-12AD-794FEF5FC555}"/>
          </ac:spMkLst>
        </pc:spChg>
      </pc:sldChg>
      <pc:sldChg chg="addSp delSp modSp new mod">
        <pc:chgData name="Isabella Sofia" userId="b5a8c0c0e7b7c2b4" providerId="LiveId" clId="{97294A40-513F-4A69-A1E4-F17325040213}" dt="2023-05-20T16:02:42.001" v="22860" actId="2711"/>
        <pc:sldMkLst>
          <pc:docMk/>
          <pc:sldMk cId="4267191178" sldId="309"/>
        </pc:sldMkLst>
        <pc:spChg chg="mod">
          <ac:chgData name="Isabella Sofia" userId="b5a8c0c0e7b7c2b4" providerId="LiveId" clId="{97294A40-513F-4A69-A1E4-F17325040213}" dt="2023-05-20T16:02:19.498" v="22842" actId="207"/>
          <ac:spMkLst>
            <pc:docMk/>
            <pc:sldMk cId="4267191178" sldId="309"/>
            <ac:spMk id="2" creationId="{B0127071-915A-6712-0560-D9B6CE9DC491}"/>
          </ac:spMkLst>
        </pc:spChg>
        <pc:spChg chg="del">
          <ac:chgData name="Isabella Sofia" userId="b5a8c0c0e7b7c2b4" providerId="LiveId" clId="{97294A40-513F-4A69-A1E4-F17325040213}" dt="2023-05-20T16:01:46.353" v="22811" actId="22"/>
          <ac:spMkLst>
            <pc:docMk/>
            <pc:sldMk cId="4267191178" sldId="309"/>
            <ac:spMk id="3" creationId="{563F2E72-AC7F-2CBE-158F-B8917B4F07A7}"/>
          </ac:spMkLst>
        </pc:spChg>
        <pc:spChg chg="mod">
          <ac:chgData name="Isabella Sofia" userId="b5a8c0c0e7b7c2b4" providerId="LiveId" clId="{97294A40-513F-4A69-A1E4-F17325040213}" dt="2023-05-20T16:02:28.349" v="22856" actId="122"/>
          <ac:spMkLst>
            <pc:docMk/>
            <pc:sldMk cId="4267191178" sldId="309"/>
            <ac:spMk id="4" creationId="{ACD39104-D68F-6ECC-6B1E-46C59CF7B0CF}"/>
          </ac:spMkLst>
        </pc:spChg>
        <pc:spChg chg="mod">
          <ac:chgData name="Isabella Sofia" userId="b5a8c0c0e7b7c2b4" providerId="LiveId" clId="{97294A40-513F-4A69-A1E4-F17325040213}" dt="2023-05-20T16:02:32.133" v="22857" actId="121"/>
          <ac:spMkLst>
            <pc:docMk/>
            <pc:sldMk cId="4267191178" sldId="309"/>
            <ac:spMk id="5" creationId="{D3B27E3D-83CC-3778-6E62-946628DC9D41}"/>
          </ac:spMkLst>
        </pc:spChg>
        <pc:spChg chg="add mod">
          <ac:chgData name="Isabella Sofia" userId="b5a8c0c0e7b7c2b4" providerId="LiveId" clId="{97294A40-513F-4A69-A1E4-F17325040213}" dt="2023-05-20T16:02:42.001" v="22860" actId="2711"/>
          <ac:spMkLst>
            <pc:docMk/>
            <pc:sldMk cId="4267191178" sldId="309"/>
            <ac:spMk id="8" creationId="{55E3499E-F746-C409-16A2-08CE4C9BD937}"/>
          </ac:spMkLst>
        </pc:spChg>
        <pc:picChg chg="add mod ord">
          <ac:chgData name="Isabella Sofia" userId="b5a8c0c0e7b7c2b4" providerId="LiveId" clId="{97294A40-513F-4A69-A1E4-F17325040213}" dt="2023-05-20T16:02:36.097" v="22858" actId="1076"/>
          <ac:picMkLst>
            <pc:docMk/>
            <pc:sldMk cId="4267191178" sldId="309"/>
            <ac:picMk id="7" creationId="{20732E2A-C8C5-2FBF-1B90-F9755FFF4CA7}"/>
          </ac:picMkLst>
        </pc:picChg>
      </pc:sldChg>
      <pc:sldChg chg="addSp delSp modSp new mod">
        <pc:chgData name="Isabella Sofia" userId="b5a8c0c0e7b7c2b4" providerId="LiveId" clId="{97294A40-513F-4A69-A1E4-F17325040213}" dt="2023-05-29T08:31:54.896" v="31126" actId="1076"/>
        <pc:sldMkLst>
          <pc:docMk/>
          <pc:sldMk cId="2558835085" sldId="310"/>
        </pc:sldMkLst>
        <pc:spChg chg="mod">
          <ac:chgData name="Isabella Sofia" userId="b5a8c0c0e7b7c2b4" providerId="LiveId" clId="{97294A40-513F-4A69-A1E4-F17325040213}" dt="2023-05-26T17:46:38.040" v="27783" actId="1076"/>
          <ac:spMkLst>
            <pc:docMk/>
            <pc:sldMk cId="2558835085" sldId="310"/>
            <ac:spMk id="2" creationId="{6DC1B064-9868-3684-22DC-4B7FE6DC543E}"/>
          </ac:spMkLst>
        </pc:spChg>
        <pc:spChg chg="del mod">
          <ac:chgData name="Isabella Sofia" userId="b5a8c0c0e7b7c2b4" providerId="LiveId" clId="{97294A40-513F-4A69-A1E4-F17325040213}" dt="2023-05-22T14:58:56.918" v="24544" actId="478"/>
          <ac:spMkLst>
            <pc:docMk/>
            <pc:sldMk cId="2558835085" sldId="310"/>
            <ac:spMk id="3" creationId="{CDD07A3B-328F-836E-3BD1-F052BE02D964}"/>
          </ac:spMkLst>
        </pc:spChg>
        <pc:spChg chg="add mod">
          <ac:chgData name="Isabella Sofia" userId="b5a8c0c0e7b7c2b4" providerId="LiveId" clId="{97294A40-513F-4A69-A1E4-F17325040213}" dt="2023-05-27T17:30:32.630" v="29824"/>
          <ac:spMkLst>
            <pc:docMk/>
            <pc:sldMk cId="2558835085" sldId="310"/>
            <ac:spMk id="3" creationId="{F69200E0-1D8A-06EE-26A6-58CAB6C1D736}"/>
          </ac:spMkLst>
        </pc:spChg>
        <pc:spChg chg="del mod">
          <ac:chgData name="Isabella Sofia" userId="b5a8c0c0e7b7c2b4" providerId="LiveId" clId="{97294A40-513F-4A69-A1E4-F17325040213}" dt="2023-05-27T17:30:32.376" v="29823" actId="478"/>
          <ac:spMkLst>
            <pc:docMk/>
            <pc:sldMk cId="2558835085" sldId="310"/>
            <ac:spMk id="4" creationId="{0CD132B7-0DA6-A0D9-A86C-C9292B5E9065}"/>
          </ac:spMkLst>
        </pc:spChg>
        <pc:spChg chg="mod">
          <ac:chgData name="Isabella Sofia" userId="b5a8c0c0e7b7c2b4" providerId="LiveId" clId="{97294A40-513F-4A69-A1E4-F17325040213}" dt="2023-05-22T14:59:38.972" v="24589" actId="403"/>
          <ac:spMkLst>
            <pc:docMk/>
            <pc:sldMk cId="2558835085" sldId="310"/>
            <ac:spMk id="5" creationId="{B57D87F8-C498-7980-E7E1-0CBE35D003C7}"/>
          </ac:spMkLst>
        </pc:spChg>
        <pc:spChg chg="add del">
          <ac:chgData name="Isabella Sofia" userId="b5a8c0c0e7b7c2b4" providerId="LiveId" clId="{97294A40-513F-4A69-A1E4-F17325040213}" dt="2023-05-26T17:47:03.636" v="27789" actId="478"/>
          <ac:spMkLst>
            <pc:docMk/>
            <pc:sldMk cId="2558835085" sldId="310"/>
            <ac:spMk id="14" creationId="{5A4259FE-2245-32E7-378C-EAE940B9D58E}"/>
          </ac:spMkLst>
        </pc:spChg>
        <pc:spChg chg="add del mod">
          <ac:chgData name="Isabella Sofia" userId="b5a8c0c0e7b7c2b4" providerId="LiveId" clId="{97294A40-513F-4A69-A1E4-F17325040213}" dt="2023-05-22T14:59:24.822" v="24574" actId="478"/>
          <ac:spMkLst>
            <pc:docMk/>
            <pc:sldMk cId="2558835085" sldId="310"/>
            <ac:spMk id="15" creationId="{2A6E3715-25E4-5F5B-64B2-B1B3858AA479}"/>
          </ac:spMkLst>
        </pc:spChg>
        <pc:spChg chg="add mod topLvl">
          <ac:chgData name="Isabella Sofia" userId="b5a8c0c0e7b7c2b4" providerId="LiveId" clId="{97294A40-513F-4A69-A1E4-F17325040213}" dt="2023-05-26T17:48:48.677" v="27809" actId="1076"/>
          <ac:spMkLst>
            <pc:docMk/>
            <pc:sldMk cId="2558835085" sldId="310"/>
            <ac:spMk id="16" creationId="{4110B33A-9F88-1DF3-8C7A-135063968D50}"/>
          </ac:spMkLst>
        </pc:spChg>
        <pc:spChg chg="add mod topLvl">
          <ac:chgData name="Isabella Sofia" userId="b5a8c0c0e7b7c2b4" providerId="LiveId" clId="{97294A40-513F-4A69-A1E4-F17325040213}" dt="2023-05-26T17:46:51.987" v="27786" actId="1076"/>
          <ac:spMkLst>
            <pc:docMk/>
            <pc:sldMk cId="2558835085" sldId="310"/>
            <ac:spMk id="20" creationId="{309FBE4D-0522-A5FE-3741-503C4A03D36D}"/>
          </ac:spMkLst>
        </pc:spChg>
        <pc:spChg chg="add mod topLvl">
          <ac:chgData name="Isabella Sofia" userId="b5a8c0c0e7b7c2b4" providerId="LiveId" clId="{97294A40-513F-4A69-A1E4-F17325040213}" dt="2023-05-26T17:49:19.593" v="27820" actId="1076"/>
          <ac:spMkLst>
            <pc:docMk/>
            <pc:sldMk cId="2558835085" sldId="310"/>
            <ac:spMk id="24" creationId="{796EDB0C-8EE5-1983-8714-FB0C0B0F3C0D}"/>
          </ac:spMkLst>
        </pc:spChg>
        <pc:spChg chg="add mod">
          <ac:chgData name="Isabella Sofia" userId="b5a8c0c0e7b7c2b4" providerId="LiveId" clId="{97294A40-513F-4A69-A1E4-F17325040213}" dt="2023-05-29T08:31:54.896" v="31126" actId="1076"/>
          <ac:spMkLst>
            <pc:docMk/>
            <pc:sldMk cId="2558835085" sldId="310"/>
            <ac:spMk id="27" creationId="{4E4F4B79-C5E2-E72E-5C18-798389380515}"/>
          </ac:spMkLst>
        </pc:spChg>
        <pc:grpChg chg="add del mod">
          <ac:chgData name="Isabella Sofia" userId="b5a8c0c0e7b7c2b4" providerId="LiveId" clId="{97294A40-513F-4A69-A1E4-F17325040213}" dt="2023-05-22T15:01:30.618" v="24676" actId="165"/>
          <ac:grpSpMkLst>
            <pc:docMk/>
            <pc:sldMk cId="2558835085" sldId="310"/>
            <ac:grpSpMk id="17" creationId="{BADF63D9-AB88-7DDE-9E08-955937AE3EA5}"/>
          </ac:grpSpMkLst>
        </pc:grpChg>
        <pc:grpChg chg="add del mod">
          <ac:chgData name="Isabella Sofia" userId="b5a8c0c0e7b7c2b4" providerId="LiveId" clId="{97294A40-513F-4A69-A1E4-F17325040213}" dt="2023-05-22T15:01:19.637" v="24672" actId="165"/>
          <ac:grpSpMkLst>
            <pc:docMk/>
            <pc:sldMk cId="2558835085" sldId="310"/>
            <ac:grpSpMk id="21" creationId="{ABFF55FA-38C6-F53A-4695-C335DBE50D60}"/>
          </ac:grpSpMkLst>
        </pc:grpChg>
        <pc:grpChg chg="add del mod">
          <ac:chgData name="Isabella Sofia" userId="b5a8c0c0e7b7c2b4" providerId="LiveId" clId="{97294A40-513F-4A69-A1E4-F17325040213}" dt="2023-05-22T15:00:55.090" v="24663" actId="165"/>
          <ac:grpSpMkLst>
            <pc:docMk/>
            <pc:sldMk cId="2558835085" sldId="310"/>
            <ac:grpSpMk id="25" creationId="{EB4BF18B-6E0C-9EF0-C1E8-66FF28BF8883}"/>
          </ac:grpSpMkLst>
        </pc:grpChg>
        <pc:grpChg chg="add mod">
          <ac:chgData name="Isabella Sofia" userId="b5a8c0c0e7b7c2b4" providerId="LiveId" clId="{97294A40-513F-4A69-A1E4-F17325040213}" dt="2023-05-22T15:01:06.367" v="24667" actId="164"/>
          <ac:grpSpMkLst>
            <pc:docMk/>
            <pc:sldMk cId="2558835085" sldId="310"/>
            <ac:grpSpMk id="26" creationId="{45B68867-2D43-40B7-3CFD-123F0E7B3CCE}"/>
          </ac:grpSpMkLst>
        </pc:grpChg>
        <pc:picChg chg="add mod">
          <ac:chgData name="Isabella Sofia" userId="b5a8c0c0e7b7c2b4" providerId="LiveId" clId="{97294A40-513F-4A69-A1E4-F17325040213}" dt="2023-05-29T08:31:52.161" v="31125" actId="1076"/>
          <ac:picMkLst>
            <pc:docMk/>
            <pc:sldMk cId="2558835085" sldId="310"/>
            <ac:picMk id="6" creationId="{9BE88E0E-3DAF-60DA-4807-F49268C159C7}"/>
          </ac:picMkLst>
        </pc:picChg>
        <pc:picChg chg="add del mod">
          <ac:chgData name="Isabella Sofia" userId="b5a8c0c0e7b7c2b4" providerId="LiveId" clId="{97294A40-513F-4A69-A1E4-F17325040213}" dt="2023-05-22T14:58:45.026" v="24539" actId="478"/>
          <ac:picMkLst>
            <pc:docMk/>
            <pc:sldMk cId="2558835085" sldId="310"/>
            <ac:picMk id="7" creationId="{606721E9-CF20-E55D-DEBA-9892CBD0E06C}"/>
          </ac:picMkLst>
        </pc:picChg>
        <pc:picChg chg="add mod ord">
          <ac:chgData name="Isabella Sofia" userId="b5a8c0c0e7b7c2b4" providerId="LiveId" clId="{97294A40-513F-4A69-A1E4-F17325040213}" dt="2023-05-26T17:44:22.322" v="27765" actId="1076"/>
          <ac:picMkLst>
            <pc:docMk/>
            <pc:sldMk cId="2558835085" sldId="310"/>
            <ac:picMk id="8" creationId="{04E91CF9-A910-E569-5D44-2D1C747DAD37}"/>
          </ac:picMkLst>
        </pc:picChg>
        <pc:picChg chg="add del mod">
          <ac:chgData name="Isabella Sofia" userId="b5a8c0c0e7b7c2b4" providerId="LiveId" clId="{97294A40-513F-4A69-A1E4-F17325040213}" dt="2023-05-22T14:58:44.405" v="24538" actId="478"/>
          <ac:picMkLst>
            <pc:docMk/>
            <pc:sldMk cId="2558835085" sldId="310"/>
            <ac:picMk id="9" creationId="{8B2305FF-3EA0-FF2D-57F8-2E13932A409B}"/>
          </ac:picMkLst>
        </pc:picChg>
        <pc:picChg chg="add del mod">
          <ac:chgData name="Isabella Sofia" userId="b5a8c0c0e7b7c2b4" providerId="LiveId" clId="{97294A40-513F-4A69-A1E4-F17325040213}" dt="2023-05-26T17:42:57.166" v="27696" actId="478"/>
          <ac:picMkLst>
            <pc:docMk/>
            <pc:sldMk cId="2558835085" sldId="310"/>
            <ac:picMk id="10" creationId="{F684C81F-D7F7-23B1-A568-B4072E729760}"/>
          </ac:picMkLst>
        </pc:picChg>
        <pc:picChg chg="add del mod">
          <ac:chgData name="Isabella Sofia" userId="b5a8c0c0e7b7c2b4" providerId="LiveId" clId="{97294A40-513F-4A69-A1E4-F17325040213}" dt="2023-05-22T14:58:43.589" v="24537" actId="478"/>
          <ac:picMkLst>
            <pc:docMk/>
            <pc:sldMk cId="2558835085" sldId="310"/>
            <ac:picMk id="11" creationId="{5BC105C2-F39B-F0D8-A554-0F46D3A296E7}"/>
          </ac:picMkLst>
        </pc:picChg>
        <pc:picChg chg="add mod ord modCrop">
          <ac:chgData name="Isabella Sofia" userId="b5a8c0c0e7b7c2b4" providerId="LiveId" clId="{97294A40-513F-4A69-A1E4-F17325040213}" dt="2023-05-26T17:44:19.613" v="27764" actId="1076"/>
          <ac:picMkLst>
            <pc:docMk/>
            <pc:sldMk cId="2558835085" sldId="310"/>
            <ac:picMk id="12" creationId="{B065842A-8D87-D1E0-B9E0-9DEE538A29DA}"/>
          </ac:picMkLst>
        </pc:picChg>
        <pc:picChg chg="add del mod topLvl">
          <ac:chgData name="Isabella Sofia" userId="b5a8c0c0e7b7c2b4" providerId="LiveId" clId="{97294A40-513F-4A69-A1E4-F17325040213}" dt="2023-05-26T17:42:17.890" v="27685" actId="478"/>
          <ac:picMkLst>
            <pc:docMk/>
            <pc:sldMk cId="2558835085" sldId="310"/>
            <ac:picMk id="13" creationId="{E91BFA1D-B49A-EF9D-4A1F-1E0AA090000A}"/>
          </ac:picMkLst>
        </pc:picChg>
        <pc:picChg chg="add del mod topLvl">
          <ac:chgData name="Isabella Sofia" userId="b5a8c0c0e7b7c2b4" providerId="LiveId" clId="{97294A40-513F-4A69-A1E4-F17325040213}" dt="2023-05-26T17:42:17.890" v="27685" actId="478"/>
          <ac:picMkLst>
            <pc:docMk/>
            <pc:sldMk cId="2558835085" sldId="310"/>
            <ac:picMk id="19" creationId="{9924FC76-0E0C-0D21-D5A1-AA54C1326A6A}"/>
          </ac:picMkLst>
        </pc:picChg>
        <pc:picChg chg="add del mod topLvl">
          <ac:chgData name="Isabella Sofia" userId="b5a8c0c0e7b7c2b4" providerId="LiveId" clId="{97294A40-513F-4A69-A1E4-F17325040213}" dt="2023-05-26T17:42:17.890" v="27685" actId="478"/>
          <ac:picMkLst>
            <pc:docMk/>
            <pc:sldMk cId="2558835085" sldId="310"/>
            <ac:picMk id="23" creationId="{CB37A037-6AC9-6418-449E-A4ABFCC371CC}"/>
          </ac:picMkLst>
        </pc:picChg>
        <pc:cxnChg chg="add mod">
          <ac:chgData name="Isabella Sofia" userId="b5a8c0c0e7b7c2b4" providerId="LiveId" clId="{97294A40-513F-4A69-A1E4-F17325040213}" dt="2023-05-26T17:48:52.162" v="27810" actId="1076"/>
          <ac:cxnSpMkLst>
            <pc:docMk/>
            <pc:sldMk cId="2558835085" sldId="310"/>
            <ac:cxnSpMk id="17" creationId="{069FE4DA-BCA9-7322-125F-B720BEAABF6B}"/>
          </ac:cxnSpMkLst>
        </pc:cxnChg>
        <pc:cxnChg chg="add mod">
          <ac:chgData name="Isabella Sofia" userId="b5a8c0c0e7b7c2b4" providerId="LiveId" clId="{97294A40-513F-4A69-A1E4-F17325040213}" dt="2023-05-26T17:49:07.138" v="27815" actId="14100"/>
          <ac:cxnSpMkLst>
            <pc:docMk/>
            <pc:sldMk cId="2558835085" sldId="310"/>
            <ac:cxnSpMk id="18" creationId="{64D9D239-FB3B-A310-1028-45AECF901784}"/>
          </ac:cxnSpMkLst>
        </pc:cxnChg>
        <pc:cxnChg chg="add mod">
          <ac:chgData name="Isabella Sofia" userId="b5a8c0c0e7b7c2b4" providerId="LiveId" clId="{97294A40-513F-4A69-A1E4-F17325040213}" dt="2023-05-26T17:49:17.338" v="27819" actId="1076"/>
          <ac:cxnSpMkLst>
            <pc:docMk/>
            <pc:sldMk cId="2558835085" sldId="310"/>
            <ac:cxnSpMk id="25" creationId="{90EDA79B-2068-4189-0ACD-47EA95885F43}"/>
          </ac:cxnSpMkLst>
        </pc:cxnChg>
      </pc:sldChg>
      <pc:sldChg chg="addSp delSp modSp new del mod">
        <pc:chgData name="Isabella Sofia" userId="b5a8c0c0e7b7c2b4" providerId="LiveId" clId="{97294A40-513F-4A69-A1E4-F17325040213}" dt="2023-05-22T15:16:18.497" v="24892" actId="2696"/>
        <pc:sldMkLst>
          <pc:docMk/>
          <pc:sldMk cId="57167607" sldId="311"/>
        </pc:sldMkLst>
        <pc:spChg chg="mod">
          <ac:chgData name="Isabella Sofia" userId="b5a8c0c0e7b7c2b4" providerId="LiveId" clId="{97294A40-513F-4A69-A1E4-F17325040213}" dt="2023-05-22T15:14:23.284" v="24875" actId="1076"/>
          <ac:spMkLst>
            <pc:docMk/>
            <pc:sldMk cId="57167607" sldId="311"/>
            <ac:spMk id="2" creationId="{80C3E9B9-F26F-3AF3-4787-8C832AA387B4}"/>
          </ac:spMkLst>
        </pc:spChg>
        <pc:spChg chg="del">
          <ac:chgData name="Isabella Sofia" userId="b5a8c0c0e7b7c2b4" providerId="LiveId" clId="{97294A40-513F-4A69-A1E4-F17325040213}" dt="2023-05-22T15:14:01.403" v="24857" actId="478"/>
          <ac:spMkLst>
            <pc:docMk/>
            <pc:sldMk cId="57167607" sldId="311"/>
            <ac:spMk id="3" creationId="{3B271F24-067B-4807-DBD6-8549E7845FE1}"/>
          </ac:spMkLst>
        </pc:spChg>
        <pc:spChg chg="add del mod">
          <ac:chgData name="Isabella Sofia" userId="b5a8c0c0e7b7c2b4" providerId="LiveId" clId="{97294A40-513F-4A69-A1E4-F17325040213}" dt="2023-05-22T15:15:57.299" v="24883" actId="21"/>
          <ac:spMkLst>
            <pc:docMk/>
            <pc:sldMk cId="57167607" sldId="311"/>
            <ac:spMk id="8" creationId="{58C89BF8-7644-5FF8-F1B1-49C5C2CAE72F}"/>
          </ac:spMkLst>
        </pc:spChg>
        <pc:picChg chg="add del mod">
          <ac:chgData name="Isabella Sofia" userId="b5a8c0c0e7b7c2b4" providerId="LiveId" clId="{97294A40-513F-4A69-A1E4-F17325040213}" dt="2023-05-22T15:15:57.299" v="24883" actId="21"/>
          <ac:picMkLst>
            <pc:docMk/>
            <pc:sldMk cId="57167607" sldId="311"/>
            <ac:picMk id="7" creationId="{6B22DEFC-4FCE-8A55-AE67-1C7464DD1266}"/>
          </ac:picMkLst>
        </pc:picChg>
      </pc:sldChg>
      <pc:sldChg chg="addSp delSp modSp new mod">
        <pc:chgData name="Isabella Sofia" userId="b5a8c0c0e7b7c2b4" providerId="LiveId" clId="{97294A40-513F-4A69-A1E4-F17325040213}" dt="2023-05-27T17:32:40.511" v="29870" actId="403"/>
        <pc:sldMkLst>
          <pc:docMk/>
          <pc:sldMk cId="4171485500" sldId="311"/>
        </pc:sldMkLst>
        <pc:spChg chg="mod">
          <ac:chgData name="Isabella Sofia" userId="b5a8c0c0e7b7c2b4" providerId="LiveId" clId="{97294A40-513F-4A69-A1E4-F17325040213}" dt="2023-05-23T13:33:22.645" v="26104" actId="1076"/>
          <ac:spMkLst>
            <pc:docMk/>
            <pc:sldMk cId="4171485500" sldId="311"/>
            <ac:spMk id="2" creationId="{D28A08B0-D362-D0B9-FD5B-F533C431967F}"/>
          </ac:spMkLst>
        </pc:spChg>
        <pc:spChg chg="mod">
          <ac:chgData name="Isabella Sofia" userId="b5a8c0c0e7b7c2b4" providerId="LiveId" clId="{97294A40-513F-4A69-A1E4-F17325040213}" dt="2023-05-23T13:38:36.613" v="26258" actId="27636"/>
          <ac:spMkLst>
            <pc:docMk/>
            <pc:sldMk cId="4171485500" sldId="311"/>
            <ac:spMk id="3" creationId="{F7997AE8-1E9E-6DCB-235B-E6DE310632C0}"/>
          </ac:spMkLst>
        </pc:spChg>
        <pc:spChg chg="del">
          <ac:chgData name="Isabella Sofia" userId="b5a8c0c0e7b7c2b4" providerId="LiveId" clId="{97294A40-513F-4A69-A1E4-F17325040213}" dt="2023-05-23T13:37:21.286" v="26132" actId="931"/>
          <ac:spMkLst>
            <pc:docMk/>
            <pc:sldMk cId="4171485500" sldId="311"/>
            <ac:spMk id="4" creationId="{E4D0561B-954B-197C-7A25-AD4E81CF2DDC}"/>
          </ac:spMkLst>
        </pc:spChg>
        <pc:spChg chg="mod">
          <ac:chgData name="Isabella Sofia" userId="b5a8c0c0e7b7c2b4" providerId="LiveId" clId="{97294A40-513F-4A69-A1E4-F17325040213}" dt="2023-05-27T17:32:40.511" v="29870" actId="403"/>
          <ac:spMkLst>
            <pc:docMk/>
            <pc:sldMk cId="4171485500" sldId="311"/>
            <ac:spMk id="5" creationId="{BBFBD603-8EB3-D888-585D-18EA0C613EB1}"/>
          </ac:spMkLst>
        </pc:spChg>
        <pc:spChg chg="mod">
          <ac:chgData name="Isabella Sofia" userId="b5a8c0c0e7b7c2b4" providerId="LiveId" clId="{97294A40-513F-4A69-A1E4-F17325040213}" dt="2023-05-27T17:32:40.511" v="29870" actId="403"/>
          <ac:spMkLst>
            <pc:docMk/>
            <pc:sldMk cId="4171485500" sldId="311"/>
            <ac:spMk id="6" creationId="{CDA369F2-E9E2-2897-5751-FFEFB95CDF03}"/>
          </ac:spMkLst>
        </pc:spChg>
        <pc:picChg chg="add mod">
          <ac:chgData name="Isabella Sofia" userId="b5a8c0c0e7b7c2b4" providerId="LiveId" clId="{97294A40-513F-4A69-A1E4-F17325040213}" dt="2023-05-23T13:37:33.860" v="26158" actId="1076"/>
          <ac:picMkLst>
            <pc:docMk/>
            <pc:sldMk cId="4171485500" sldId="311"/>
            <ac:picMk id="8" creationId="{01F47638-7F17-0B00-92BA-4E8B93FEB83D}"/>
          </ac:picMkLst>
        </pc:picChg>
      </pc:sldChg>
      <pc:sldChg chg="addSp delSp modSp new mod">
        <pc:chgData name="Isabella Sofia" userId="b5a8c0c0e7b7c2b4" providerId="LiveId" clId="{97294A40-513F-4A69-A1E4-F17325040213}" dt="2023-05-24T14:39:41.498" v="26509" actId="20577"/>
        <pc:sldMkLst>
          <pc:docMk/>
          <pc:sldMk cId="559765545" sldId="312"/>
        </pc:sldMkLst>
        <pc:spChg chg="mod">
          <ac:chgData name="Isabella Sofia" userId="b5a8c0c0e7b7c2b4" providerId="LiveId" clId="{97294A40-513F-4A69-A1E4-F17325040213}" dt="2023-05-24T14:39:41.498" v="26509" actId="20577"/>
          <ac:spMkLst>
            <pc:docMk/>
            <pc:sldMk cId="559765545" sldId="312"/>
            <ac:spMk id="2" creationId="{EB6197F2-5532-F8BB-70BE-ED110A4827B7}"/>
          </ac:spMkLst>
        </pc:spChg>
        <pc:spChg chg="del">
          <ac:chgData name="Isabella Sofia" userId="b5a8c0c0e7b7c2b4" providerId="LiveId" clId="{97294A40-513F-4A69-A1E4-F17325040213}" dt="2023-05-24T14:38:55.576" v="26461"/>
          <ac:spMkLst>
            <pc:docMk/>
            <pc:sldMk cId="559765545" sldId="312"/>
            <ac:spMk id="3" creationId="{857FD5FA-0116-9D09-508F-DE004207C2AF}"/>
          </ac:spMkLst>
        </pc:spChg>
        <pc:spChg chg="mod">
          <ac:chgData name="Isabella Sofia" userId="b5a8c0c0e7b7c2b4" providerId="LiveId" clId="{97294A40-513F-4A69-A1E4-F17325040213}" dt="2023-05-24T14:39:12.580" v="26473" actId="122"/>
          <ac:spMkLst>
            <pc:docMk/>
            <pc:sldMk cId="559765545" sldId="312"/>
            <ac:spMk id="4" creationId="{75D90B6B-1269-01B3-4B63-A1452E7F0E8B}"/>
          </ac:spMkLst>
        </pc:spChg>
        <pc:spChg chg="mod">
          <ac:chgData name="Isabella Sofia" userId="b5a8c0c0e7b7c2b4" providerId="LiveId" clId="{97294A40-513F-4A69-A1E4-F17325040213}" dt="2023-05-24T14:39:09.814" v="26472" actId="403"/>
          <ac:spMkLst>
            <pc:docMk/>
            <pc:sldMk cId="559765545" sldId="312"/>
            <ac:spMk id="5" creationId="{2AA95B88-20F4-C3C6-C668-7C099701C607}"/>
          </ac:spMkLst>
        </pc:spChg>
        <pc:picChg chg="add mod">
          <ac:chgData name="Isabella Sofia" userId="b5a8c0c0e7b7c2b4" providerId="LiveId" clId="{97294A40-513F-4A69-A1E4-F17325040213}" dt="2023-05-24T14:39:38.416" v="26498" actId="1076"/>
          <ac:picMkLst>
            <pc:docMk/>
            <pc:sldMk cId="559765545" sldId="312"/>
            <ac:picMk id="6" creationId="{A7C8FD69-5E77-7338-F76C-37F11BF0DFEF}"/>
          </ac:picMkLst>
        </pc:picChg>
      </pc:sldChg>
      <pc:sldChg chg="addSp delSp modSp add mod ord">
        <pc:chgData name="Isabella Sofia" userId="b5a8c0c0e7b7c2b4" providerId="LiveId" clId="{97294A40-513F-4A69-A1E4-F17325040213}" dt="2023-05-27T17:50:09.749" v="30394"/>
        <pc:sldMkLst>
          <pc:docMk/>
          <pc:sldMk cId="2838266481" sldId="313"/>
        </pc:sldMkLst>
        <pc:spChg chg="add mod">
          <ac:chgData name="Isabella Sofia" userId="b5a8c0c0e7b7c2b4" providerId="LiveId" clId="{97294A40-513F-4A69-A1E4-F17325040213}" dt="2023-05-27T17:50:09.749" v="30394"/>
          <ac:spMkLst>
            <pc:docMk/>
            <pc:sldMk cId="2838266481" sldId="313"/>
            <ac:spMk id="3" creationId="{4D68344A-DF79-9812-B89E-34A12FA9F641}"/>
          </ac:spMkLst>
        </pc:spChg>
        <pc:spChg chg="del">
          <ac:chgData name="Isabella Sofia" userId="b5a8c0c0e7b7c2b4" providerId="LiveId" clId="{97294A40-513F-4A69-A1E4-F17325040213}" dt="2023-05-27T17:50:09.482" v="30393" actId="478"/>
          <ac:spMkLst>
            <pc:docMk/>
            <pc:sldMk cId="2838266481" sldId="313"/>
            <ac:spMk id="8" creationId="{1BC2D548-D9FD-B52C-98D6-506BFDBF4671}"/>
          </ac:spMkLst>
        </pc:spChg>
      </pc:sldChg>
      <pc:sldChg chg="addSp delSp modSp add mod ord">
        <pc:chgData name="Isabella Sofia" userId="b5a8c0c0e7b7c2b4" providerId="LiveId" clId="{97294A40-513F-4A69-A1E4-F17325040213}" dt="2023-05-28T16:57:22.343" v="30894" actId="1076"/>
        <pc:sldMkLst>
          <pc:docMk/>
          <pc:sldMk cId="1876561068" sldId="314"/>
        </pc:sldMkLst>
        <pc:spChg chg="mod">
          <ac:chgData name="Isabella Sofia" userId="b5a8c0c0e7b7c2b4" providerId="LiveId" clId="{97294A40-513F-4A69-A1E4-F17325040213}" dt="2023-05-28T16:55:35.592" v="30836" actId="1037"/>
          <ac:spMkLst>
            <pc:docMk/>
            <pc:sldMk cId="1876561068" sldId="314"/>
            <ac:spMk id="2" creationId="{B088701B-75A8-A165-FF4B-2E84ADA9A0AA}"/>
          </ac:spMkLst>
        </pc:spChg>
        <pc:spChg chg="del">
          <ac:chgData name="Isabella Sofia" userId="b5a8c0c0e7b7c2b4" providerId="LiveId" clId="{97294A40-513F-4A69-A1E4-F17325040213}" dt="2023-05-25T08:09:49.464" v="26645" actId="478"/>
          <ac:spMkLst>
            <pc:docMk/>
            <pc:sldMk cId="1876561068" sldId="314"/>
            <ac:spMk id="4" creationId="{0C21F4CF-8C51-11E1-F24D-2EE380A77705}"/>
          </ac:spMkLst>
        </pc:spChg>
        <pc:spChg chg="add del mod">
          <ac:chgData name="Isabella Sofia" userId="b5a8c0c0e7b7c2b4" providerId="LiveId" clId="{97294A40-513F-4A69-A1E4-F17325040213}" dt="2023-05-25T08:09:51.198" v="26646" actId="478"/>
          <ac:spMkLst>
            <pc:docMk/>
            <pc:sldMk cId="1876561068" sldId="314"/>
            <ac:spMk id="5" creationId="{2A6D9972-A4C0-34E8-55D2-A305526B35C0}"/>
          </ac:spMkLst>
        </pc:spChg>
        <pc:spChg chg="mod">
          <ac:chgData name="Isabella Sofia" userId="b5a8c0c0e7b7c2b4" providerId="LiveId" clId="{97294A40-513F-4A69-A1E4-F17325040213}" dt="2023-05-28T16:57:19.665" v="30893" actId="1076"/>
          <ac:spMkLst>
            <pc:docMk/>
            <pc:sldMk cId="1876561068" sldId="314"/>
            <ac:spMk id="8" creationId="{1BC2D548-D9FD-B52C-98D6-506BFDBF4671}"/>
          </ac:spMkLst>
        </pc:spChg>
        <pc:spChg chg="add mod">
          <ac:chgData name="Isabella Sofia" userId="b5a8c0c0e7b7c2b4" providerId="LiveId" clId="{97294A40-513F-4A69-A1E4-F17325040213}" dt="2023-05-28T16:57:13.384" v="30886" actId="1076"/>
          <ac:spMkLst>
            <pc:docMk/>
            <pc:sldMk cId="1876561068" sldId="314"/>
            <ac:spMk id="10" creationId="{4115D785-9E4C-68E8-A852-81C459C71C3D}"/>
          </ac:spMkLst>
        </pc:spChg>
        <pc:spChg chg="add mod">
          <ac:chgData name="Isabella Sofia" userId="b5a8c0c0e7b7c2b4" providerId="LiveId" clId="{97294A40-513F-4A69-A1E4-F17325040213}" dt="2023-05-28T16:56:52.208" v="30871" actId="1076"/>
          <ac:spMkLst>
            <pc:docMk/>
            <pc:sldMk cId="1876561068" sldId="314"/>
            <ac:spMk id="12" creationId="{B24FE997-A232-AA95-9AF0-6C207998B2D9}"/>
          </ac:spMkLst>
        </pc:spChg>
        <pc:spChg chg="add mod">
          <ac:chgData name="Isabella Sofia" userId="b5a8c0c0e7b7c2b4" providerId="LiveId" clId="{97294A40-513F-4A69-A1E4-F17325040213}" dt="2023-05-28T16:57:16.063" v="30891" actId="20577"/>
          <ac:spMkLst>
            <pc:docMk/>
            <pc:sldMk cId="1876561068" sldId="314"/>
            <ac:spMk id="13" creationId="{0C748DEA-1689-B6E7-C9DE-6F2B8C23CC6A}"/>
          </ac:spMkLst>
        </pc:spChg>
        <pc:spChg chg="add mod">
          <ac:chgData name="Isabella Sofia" userId="b5a8c0c0e7b7c2b4" providerId="LiveId" clId="{97294A40-513F-4A69-A1E4-F17325040213}" dt="2023-05-28T16:57:22.343" v="30894" actId="1076"/>
          <ac:spMkLst>
            <pc:docMk/>
            <pc:sldMk cId="1876561068" sldId="314"/>
            <ac:spMk id="14" creationId="{6D719CF9-30DD-6D9A-6381-4D3EBF252549}"/>
          </ac:spMkLst>
        </pc:spChg>
        <pc:spChg chg="add mod">
          <ac:chgData name="Isabella Sofia" userId="b5a8c0c0e7b7c2b4" providerId="LiveId" clId="{97294A40-513F-4A69-A1E4-F17325040213}" dt="2023-05-25T08:13:08.751" v="26847" actId="1076"/>
          <ac:spMkLst>
            <pc:docMk/>
            <pc:sldMk cId="1876561068" sldId="314"/>
            <ac:spMk id="16" creationId="{DCA9F649-D2D7-FF7A-5BB8-EBB776C0B7BE}"/>
          </ac:spMkLst>
        </pc:spChg>
        <pc:spChg chg="add del mod">
          <ac:chgData name="Isabella Sofia" userId="b5a8c0c0e7b7c2b4" providerId="LiveId" clId="{97294A40-513F-4A69-A1E4-F17325040213}" dt="2023-05-28T16:46:49.161" v="30687" actId="478"/>
          <ac:spMkLst>
            <pc:docMk/>
            <pc:sldMk cId="1876561068" sldId="314"/>
            <ac:spMk id="18" creationId="{8E9D31FA-522E-DCD1-72A4-AF0517B7AE71}"/>
          </ac:spMkLst>
        </pc:spChg>
        <pc:picChg chg="add del mod">
          <ac:chgData name="Isabella Sofia" userId="b5a8c0c0e7b7c2b4" providerId="LiveId" clId="{97294A40-513F-4A69-A1E4-F17325040213}" dt="2023-05-28T16:45:52.732" v="30666" actId="478"/>
          <ac:picMkLst>
            <pc:docMk/>
            <pc:sldMk cId="1876561068" sldId="314"/>
            <ac:picMk id="4" creationId="{9C4735ED-8107-8790-DD4C-4CDD1BA1C299}"/>
          </ac:picMkLst>
        </pc:picChg>
        <pc:picChg chg="add del mod modCrop">
          <ac:chgData name="Isabella Sofia" userId="b5a8c0c0e7b7c2b4" providerId="LiveId" clId="{97294A40-513F-4A69-A1E4-F17325040213}" dt="2023-05-28T16:53:29.839" v="30774" actId="478"/>
          <ac:picMkLst>
            <pc:docMk/>
            <pc:sldMk cId="1876561068" sldId="314"/>
            <ac:picMk id="6" creationId="{6DFA4299-7B78-B8A5-0821-5CEDB9FA3517}"/>
          </ac:picMkLst>
        </pc:picChg>
        <pc:picChg chg="del mod modCrop">
          <ac:chgData name="Isabella Sofia" userId="b5a8c0c0e7b7c2b4" providerId="LiveId" clId="{97294A40-513F-4A69-A1E4-F17325040213}" dt="2023-05-28T16:54:07.623" v="30805" actId="478"/>
          <ac:picMkLst>
            <pc:docMk/>
            <pc:sldMk cId="1876561068" sldId="314"/>
            <ac:picMk id="7" creationId="{4AD6B9C6-6683-164E-35B1-2200E4B2B6A2}"/>
          </ac:picMkLst>
        </pc:picChg>
        <pc:picChg chg="del mod modCrop">
          <ac:chgData name="Isabella Sofia" userId="b5a8c0c0e7b7c2b4" providerId="LiveId" clId="{97294A40-513F-4A69-A1E4-F17325040213}" dt="2023-05-28T16:46:47.250" v="30686" actId="478"/>
          <ac:picMkLst>
            <pc:docMk/>
            <pc:sldMk cId="1876561068" sldId="314"/>
            <ac:picMk id="11" creationId="{14BBF145-3648-7C8F-8706-ABC691E006CB}"/>
          </ac:picMkLst>
        </pc:picChg>
        <pc:picChg chg="add del mod">
          <ac:chgData name="Isabella Sofia" userId="b5a8c0c0e7b7c2b4" providerId="LiveId" clId="{97294A40-513F-4A69-A1E4-F17325040213}" dt="2023-05-25T08:12:58.337" v="26845" actId="478"/>
          <ac:picMkLst>
            <pc:docMk/>
            <pc:sldMk cId="1876561068" sldId="314"/>
            <ac:picMk id="15" creationId="{3225CA95-707A-C12B-2C33-FFF42BA7BD2C}"/>
          </ac:picMkLst>
        </pc:picChg>
        <pc:picChg chg="add mod modCrop">
          <ac:chgData name="Isabella Sofia" userId="b5a8c0c0e7b7c2b4" providerId="LiveId" clId="{97294A40-513F-4A69-A1E4-F17325040213}" dt="2023-05-28T16:56:46.793" v="30866" actId="1076"/>
          <ac:picMkLst>
            <pc:docMk/>
            <pc:sldMk cId="1876561068" sldId="314"/>
            <ac:picMk id="15" creationId="{9AB30C3A-AD99-9D04-271B-58D9DC6D4A75}"/>
          </ac:picMkLst>
        </pc:picChg>
        <pc:picChg chg="add del mod">
          <ac:chgData name="Isabella Sofia" userId="b5a8c0c0e7b7c2b4" providerId="LiveId" clId="{97294A40-513F-4A69-A1E4-F17325040213}" dt="2023-05-28T16:47:34.445" v="30718" actId="478"/>
          <ac:picMkLst>
            <pc:docMk/>
            <pc:sldMk cId="1876561068" sldId="314"/>
            <ac:picMk id="20" creationId="{31C28C29-824B-4CCF-883F-348F58B239E2}"/>
          </ac:picMkLst>
        </pc:picChg>
        <pc:picChg chg="add del mod modCrop">
          <ac:chgData name="Isabella Sofia" userId="b5a8c0c0e7b7c2b4" providerId="LiveId" clId="{97294A40-513F-4A69-A1E4-F17325040213}" dt="2023-05-28T16:51:09.022" v="30748" actId="478"/>
          <ac:picMkLst>
            <pc:docMk/>
            <pc:sldMk cId="1876561068" sldId="314"/>
            <ac:picMk id="22" creationId="{856A6C61-5C8A-0E8E-674D-712A25235798}"/>
          </ac:picMkLst>
        </pc:picChg>
        <pc:picChg chg="add mod modCrop">
          <ac:chgData name="Isabella Sofia" userId="b5a8c0c0e7b7c2b4" providerId="LiveId" clId="{97294A40-513F-4A69-A1E4-F17325040213}" dt="2023-05-28T16:57:18.656" v="30892" actId="1076"/>
          <ac:picMkLst>
            <pc:docMk/>
            <pc:sldMk cId="1876561068" sldId="314"/>
            <ac:picMk id="24" creationId="{D5911737-67F3-96F4-6154-AEEE55C59166}"/>
          </ac:picMkLst>
        </pc:picChg>
        <pc:picChg chg="add mod modCrop">
          <ac:chgData name="Isabella Sofia" userId="b5a8c0c0e7b7c2b4" providerId="LiveId" clId="{97294A40-513F-4A69-A1E4-F17325040213}" dt="2023-05-28T16:57:00.638" v="30880" actId="1036"/>
          <ac:picMkLst>
            <pc:docMk/>
            <pc:sldMk cId="1876561068" sldId="314"/>
            <ac:picMk id="26" creationId="{B1265D79-8AAB-912A-659F-D1FFE13C4702}"/>
          </ac:picMkLst>
        </pc:picChg>
      </pc:sldChg>
      <pc:sldChg chg="addSp delSp modSp new mod ord">
        <pc:chgData name="Isabella Sofia" userId="b5a8c0c0e7b7c2b4" providerId="LiveId" clId="{97294A40-513F-4A69-A1E4-F17325040213}" dt="2023-05-27T17:50:50.413" v="30407" actId="1076"/>
        <pc:sldMkLst>
          <pc:docMk/>
          <pc:sldMk cId="4207508814" sldId="315"/>
        </pc:sldMkLst>
        <pc:spChg chg="mod">
          <ac:chgData name="Isabella Sofia" userId="b5a8c0c0e7b7c2b4" providerId="LiveId" clId="{97294A40-513F-4A69-A1E4-F17325040213}" dt="2023-05-27T17:49:46.291" v="30390" actId="20577"/>
          <ac:spMkLst>
            <pc:docMk/>
            <pc:sldMk cId="4207508814" sldId="315"/>
            <ac:spMk id="2" creationId="{AAE51D40-30E7-86A8-A434-2E11825909ED}"/>
          </ac:spMkLst>
        </pc:spChg>
        <pc:spChg chg="del">
          <ac:chgData name="Isabella Sofia" userId="b5a8c0c0e7b7c2b4" providerId="LiveId" clId="{97294A40-513F-4A69-A1E4-F17325040213}" dt="2023-05-26T17:16:39.169" v="27554" actId="931"/>
          <ac:spMkLst>
            <pc:docMk/>
            <pc:sldMk cId="4207508814" sldId="315"/>
            <ac:spMk id="3" creationId="{434D6117-F10B-8E63-695B-1030A5646075}"/>
          </ac:spMkLst>
        </pc:spChg>
        <pc:spChg chg="del">
          <ac:chgData name="Isabella Sofia" userId="b5a8c0c0e7b7c2b4" providerId="LiveId" clId="{97294A40-513F-4A69-A1E4-F17325040213}" dt="2023-05-27T17:33:07.242" v="29877" actId="478"/>
          <ac:spMkLst>
            <pc:docMk/>
            <pc:sldMk cId="4207508814" sldId="315"/>
            <ac:spMk id="4" creationId="{44B12861-DCC5-6860-79B1-0A8AAEA6CBC3}"/>
          </ac:spMkLst>
        </pc:spChg>
        <pc:spChg chg="mod">
          <ac:chgData name="Isabella Sofia" userId="b5a8c0c0e7b7c2b4" providerId="LiveId" clId="{97294A40-513F-4A69-A1E4-F17325040213}" dt="2023-05-26T17:16:48.787" v="27566" actId="122"/>
          <ac:spMkLst>
            <pc:docMk/>
            <pc:sldMk cId="4207508814" sldId="315"/>
            <ac:spMk id="5" creationId="{071F9609-D3CE-1EF5-1F27-296F9754C9C4}"/>
          </ac:spMkLst>
        </pc:spChg>
        <pc:spChg chg="mod">
          <ac:chgData name="Isabella Sofia" userId="b5a8c0c0e7b7c2b4" providerId="LiveId" clId="{97294A40-513F-4A69-A1E4-F17325040213}" dt="2023-05-26T17:16:45.978" v="27565" actId="403"/>
          <ac:spMkLst>
            <pc:docMk/>
            <pc:sldMk cId="4207508814" sldId="315"/>
            <ac:spMk id="6" creationId="{14F25952-2F4C-6ADA-8928-CB825733D558}"/>
          </ac:spMkLst>
        </pc:spChg>
        <pc:picChg chg="add mod">
          <ac:chgData name="Isabella Sofia" userId="b5a8c0c0e7b7c2b4" providerId="LiveId" clId="{97294A40-513F-4A69-A1E4-F17325040213}" dt="2023-05-27T17:50:50.413" v="30407" actId="1076"/>
          <ac:picMkLst>
            <pc:docMk/>
            <pc:sldMk cId="4207508814" sldId="315"/>
            <ac:picMk id="8" creationId="{84BBE927-5104-9D66-73F7-D48CED7B5122}"/>
          </ac:picMkLst>
        </pc:picChg>
      </pc:sldChg>
      <pc:sldChg chg="addSp delSp modSp new mod">
        <pc:chgData name="Isabella Sofia" userId="b5a8c0c0e7b7c2b4" providerId="LiveId" clId="{97294A40-513F-4A69-A1E4-F17325040213}" dt="2023-05-27T17:05:42.592" v="28702" actId="1076"/>
        <pc:sldMkLst>
          <pc:docMk/>
          <pc:sldMk cId="1699412528" sldId="316"/>
        </pc:sldMkLst>
        <pc:spChg chg="mod">
          <ac:chgData name="Isabella Sofia" userId="b5a8c0c0e7b7c2b4" providerId="LiveId" clId="{97294A40-513F-4A69-A1E4-F17325040213}" dt="2023-05-27T16:40:29.415" v="28025" actId="207"/>
          <ac:spMkLst>
            <pc:docMk/>
            <pc:sldMk cId="1699412528" sldId="316"/>
            <ac:spMk id="2" creationId="{0ECE5B8A-3319-ED38-70AF-72B47E0292D6}"/>
          </ac:spMkLst>
        </pc:spChg>
        <pc:spChg chg="mod">
          <ac:chgData name="Isabella Sofia" userId="b5a8c0c0e7b7c2b4" providerId="LiveId" clId="{97294A40-513F-4A69-A1E4-F17325040213}" dt="2023-05-27T16:50:14.652" v="28246" actId="20577"/>
          <ac:spMkLst>
            <pc:docMk/>
            <pc:sldMk cId="1699412528" sldId="316"/>
            <ac:spMk id="3" creationId="{030DC48A-48F1-803C-9CBF-E10397899ABA}"/>
          </ac:spMkLst>
        </pc:spChg>
        <pc:spChg chg="del mod">
          <ac:chgData name="Isabella Sofia" userId="b5a8c0c0e7b7c2b4" providerId="LiveId" clId="{97294A40-513F-4A69-A1E4-F17325040213}" dt="2023-05-27T16:56:17.036" v="28400" actId="21"/>
          <ac:spMkLst>
            <pc:docMk/>
            <pc:sldMk cId="1699412528" sldId="316"/>
            <ac:spMk id="4" creationId="{AEC06AD2-DD6F-B84A-C805-30D03FE0B4D9}"/>
          </ac:spMkLst>
        </pc:spChg>
        <pc:spChg chg="mod">
          <ac:chgData name="Isabella Sofia" userId="b5a8c0c0e7b7c2b4" providerId="LiveId" clId="{97294A40-513F-4A69-A1E4-F17325040213}" dt="2023-05-27T16:40:39.433" v="28034" actId="122"/>
          <ac:spMkLst>
            <pc:docMk/>
            <pc:sldMk cId="1699412528" sldId="316"/>
            <ac:spMk id="5" creationId="{29B6EB0B-DA74-6134-ACA5-905D40D77E69}"/>
          </ac:spMkLst>
        </pc:spChg>
        <pc:spChg chg="mod">
          <ac:chgData name="Isabella Sofia" userId="b5a8c0c0e7b7c2b4" providerId="LiveId" clId="{97294A40-513F-4A69-A1E4-F17325040213}" dt="2023-05-27T16:40:35.603" v="28033" actId="403"/>
          <ac:spMkLst>
            <pc:docMk/>
            <pc:sldMk cId="1699412528" sldId="316"/>
            <ac:spMk id="6" creationId="{C4B33441-B7B0-1CCA-7FD5-9EA00CEB4A0B}"/>
          </ac:spMkLst>
        </pc:spChg>
        <pc:spChg chg="add del mod">
          <ac:chgData name="Isabella Sofia" userId="b5a8c0c0e7b7c2b4" providerId="LiveId" clId="{97294A40-513F-4A69-A1E4-F17325040213}" dt="2023-05-27T16:59:40.489" v="28592" actId="931"/>
          <ac:spMkLst>
            <pc:docMk/>
            <pc:sldMk cId="1699412528" sldId="316"/>
            <ac:spMk id="8" creationId="{391A4F7D-594E-1932-3382-5E8CD57DD213}"/>
          </ac:spMkLst>
        </pc:spChg>
        <pc:spChg chg="add del mod">
          <ac:chgData name="Isabella Sofia" userId="b5a8c0c0e7b7c2b4" providerId="LiveId" clId="{97294A40-513F-4A69-A1E4-F17325040213}" dt="2023-05-27T17:04:44.626" v="28630" actId="931"/>
          <ac:spMkLst>
            <pc:docMk/>
            <pc:sldMk cId="1699412528" sldId="316"/>
            <ac:spMk id="12" creationId="{DB3C3743-6775-E675-FE97-96D459A12698}"/>
          </ac:spMkLst>
        </pc:spChg>
        <pc:spChg chg="add mod">
          <ac:chgData name="Isabella Sofia" userId="b5a8c0c0e7b7c2b4" providerId="LiveId" clId="{97294A40-513F-4A69-A1E4-F17325040213}" dt="2023-05-27T17:05:42.592" v="28702" actId="1076"/>
          <ac:spMkLst>
            <pc:docMk/>
            <pc:sldMk cId="1699412528" sldId="316"/>
            <ac:spMk id="15" creationId="{EF19DF88-429A-296E-6C41-045BCE82E294}"/>
          </ac:spMkLst>
        </pc:spChg>
        <pc:picChg chg="add del mod">
          <ac:chgData name="Isabella Sofia" userId="b5a8c0c0e7b7c2b4" providerId="LiveId" clId="{97294A40-513F-4A69-A1E4-F17325040213}" dt="2023-05-27T17:04:31.569" v="28629" actId="478"/>
          <ac:picMkLst>
            <pc:docMk/>
            <pc:sldMk cId="1699412528" sldId="316"/>
            <ac:picMk id="10" creationId="{8F168969-E007-76BE-BF1D-E2D848B446A5}"/>
          </ac:picMkLst>
        </pc:picChg>
        <pc:picChg chg="add mod">
          <ac:chgData name="Isabella Sofia" userId="b5a8c0c0e7b7c2b4" providerId="LiveId" clId="{97294A40-513F-4A69-A1E4-F17325040213}" dt="2023-05-27T17:04:57.204" v="28665" actId="1076"/>
          <ac:picMkLst>
            <pc:docMk/>
            <pc:sldMk cId="1699412528" sldId="316"/>
            <ac:picMk id="14" creationId="{523BF3B5-C153-4716-D521-4319BB3F6866}"/>
          </ac:picMkLst>
        </pc:picChg>
      </pc:sldChg>
      <pc:sldChg chg="addSp delSp modSp new mod">
        <pc:chgData name="Isabella Sofia" userId="b5a8c0c0e7b7c2b4" providerId="LiveId" clId="{97294A40-513F-4A69-A1E4-F17325040213}" dt="2023-05-27T17:06:20.048" v="28713" actId="20577"/>
        <pc:sldMkLst>
          <pc:docMk/>
          <pc:sldMk cId="971876276" sldId="317"/>
        </pc:sldMkLst>
        <pc:spChg chg="del mod">
          <ac:chgData name="Isabella Sofia" userId="b5a8c0c0e7b7c2b4" providerId="LiveId" clId="{97294A40-513F-4A69-A1E4-F17325040213}" dt="2023-05-27T16:56:24.640" v="28406" actId="478"/>
          <ac:spMkLst>
            <pc:docMk/>
            <pc:sldMk cId="971876276" sldId="317"/>
            <ac:spMk id="2" creationId="{D06AFF1A-8663-417B-5303-D10587981E80}"/>
          </ac:spMkLst>
        </pc:spChg>
        <pc:spChg chg="del">
          <ac:chgData name="Isabella Sofia" userId="b5a8c0c0e7b7c2b4" providerId="LiveId" clId="{97294A40-513F-4A69-A1E4-F17325040213}" dt="2023-05-27T16:56:19.813" v="28401" actId="478"/>
          <ac:spMkLst>
            <pc:docMk/>
            <pc:sldMk cId="971876276" sldId="317"/>
            <ac:spMk id="3" creationId="{183F3AFD-5AC3-68A6-1B2A-E9C0D1C73741}"/>
          </ac:spMkLst>
        </pc:spChg>
        <pc:spChg chg="mod">
          <ac:chgData name="Isabella Sofia" userId="b5a8c0c0e7b7c2b4" providerId="LiveId" clId="{97294A40-513F-4A69-A1E4-F17325040213}" dt="2023-05-27T17:06:20.048" v="28713" actId="20577"/>
          <ac:spMkLst>
            <pc:docMk/>
            <pc:sldMk cId="971876276" sldId="317"/>
            <ac:spMk id="4" creationId="{14B7CF82-8A2D-723E-74CA-B9977076FB21}"/>
          </ac:spMkLst>
        </pc:spChg>
        <pc:spChg chg="mod">
          <ac:chgData name="Isabella Sofia" userId="b5a8c0c0e7b7c2b4" providerId="LiveId" clId="{97294A40-513F-4A69-A1E4-F17325040213}" dt="2023-05-27T16:58:38.777" v="28590" actId="122"/>
          <ac:spMkLst>
            <pc:docMk/>
            <pc:sldMk cId="971876276" sldId="317"/>
            <ac:spMk id="5" creationId="{8663E2F2-6C60-A4E3-B630-2E1C9654E2F9}"/>
          </ac:spMkLst>
        </pc:spChg>
        <pc:spChg chg="mod">
          <ac:chgData name="Isabella Sofia" userId="b5a8c0c0e7b7c2b4" providerId="LiveId" clId="{97294A40-513F-4A69-A1E4-F17325040213}" dt="2023-05-27T16:58:35.121" v="28589" actId="403"/>
          <ac:spMkLst>
            <pc:docMk/>
            <pc:sldMk cId="971876276" sldId="317"/>
            <ac:spMk id="6" creationId="{139B9D47-E63C-D1CE-7BC9-0CBF4C5AF5EE}"/>
          </ac:spMkLst>
        </pc:spChg>
        <pc:spChg chg="add mod">
          <ac:chgData name="Isabella Sofia" userId="b5a8c0c0e7b7c2b4" providerId="LiveId" clId="{97294A40-513F-4A69-A1E4-F17325040213}" dt="2023-05-27T17:06:09.034" v="28704" actId="113"/>
          <ac:spMkLst>
            <pc:docMk/>
            <pc:sldMk cId="971876276" sldId="317"/>
            <ac:spMk id="7" creationId="{3CC73E6B-BFDA-537A-B4CC-B304D2DD4D59}"/>
          </ac:spMkLst>
        </pc:spChg>
        <pc:spChg chg="add mod">
          <ac:chgData name="Isabella Sofia" userId="b5a8c0c0e7b7c2b4" providerId="LiveId" clId="{97294A40-513F-4A69-A1E4-F17325040213}" dt="2023-05-27T16:58:43.351" v="28591"/>
          <ac:spMkLst>
            <pc:docMk/>
            <pc:sldMk cId="971876276" sldId="317"/>
            <ac:spMk id="8" creationId="{10D64BD0-0138-00F5-C0B9-BB27461147E4}"/>
          </ac:spMkLst>
        </pc:spChg>
      </pc:sldChg>
      <pc:sldChg chg="addSp delSp modSp new mod">
        <pc:chgData name="Isabella Sofia" userId="b5a8c0c0e7b7c2b4" providerId="LiveId" clId="{97294A40-513F-4A69-A1E4-F17325040213}" dt="2023-05-27T17:25:20.924" v="29496" actId="1076"/>
        <pc:sldMkLst>
          <pc:docMk/>
          <pc:sldMk cId="3252862392" sldId="318"/>
        </pc:sldMkLst>
        <pc:spChg chg="mod">
          <ac:chgData name="Isabella Sofia" userId="b5a8c0c0e7b7c2b4" providerId="LiveId" clId="{97294A40-513F-4A69-A1E4-F17325040213}" dt="2023-05-27T17:07:32.449" v="28753" actId="207"/>
          <ac:spMkLst>
            <pc:docMk/>
            <pc:sldMk cId="3252862392" sldId="318"/>
            <ac:spMk id="2" creationId="{DA6EAFE8-E923-E9DD-6DA0-80EAAEEB41F4}"/>
          </ac:spMkLst>
        </pc:spChg>
        <pc:spChg chg="mod">
          <ac:chgData name="Isabella Sofia" userId="b5a8c0c0e7b7c2b4" providerId="LiveId" clId="{97294A40-513F-4A69-A1E4-F17325040213}" dt="2023-05-27T17:22:21.482" v="29378" actId="14100"/>
          <ac:spMkLst>
            <pc:docMk/>
            <pc:sldMk cId="3252862392" sldId="318"/>
            <ac:spMk id="3" creationId="{722506A8-2EAB-B5B3-6533-68EFBDA64A57}"/>
          </ac:spMkLst>
        </pc:spChg>
        <pc:spChg chg="del">
          <ac:chgData name="Isabella Sofia" userId="b5a8c0c0e7b7c2b4" providerId="LiveId" clId="{97294A40-513F-4A69-A1E4-F17325040213}" dt="2023-05-27T17:08:20.391" v="28756" actId="931"/>
          <ac:spMkLst>
            <pc:docMk/>
            <pc:sldMk cId="3252862392" sldId="318"/>
            <ac:spMk id="4" creationId="{14C8202E-FE09-9EB7-1D04-A9A175E3FF75}"/>
          </ac:spMkLst>
        </pc:spChg>
        <pc:spChg chg="mod">
          <ac:chgData name="Isabella Sofia" userId="b5a8c0c0e7b7c2b4" providerId="LiveId" clId="{97294A40-513F-4A69-A1E4-F17325040213}" dt="2023-05-27T17:07:36.895" v="28755" actId="122"/>
          <ac:spMkLst>
            <pc:docMk/>
            <pc:sldMk cId="3252862392" sldId="318"/>
            <ac:spMk id="5" creationId="{1FDD4481-BF6C-7B21-8ADE-8421751921DF}"/>
          </ac:spMkLst>
        </pc:spChg>
        <pc:spChg chg="mod">
          <ac:chgData name="Isabella Sofia" userId="b5a8c0c0e7b7c2b4" providerId="LiveId" clId="{97294A40-513F-4A69-A1E4-F17325040213}" dt="2023-05-27T17:07:34.920" v="28754" actId="403"/>
          <ac:spMkLst>
            <pc:docMk/>
            <pc:sldMk cId="3252862392" sldId="318"/>
            <ac:spMk id="6" creationId="{458693BF-922A-3F47-1FAE-52B525689015}"/>
          </ac:spMkLst>
        </pc:spChg>
        <pc:spChg chg="add del mod">
          <ac:chgData name="Isabella Sofia" userId="b5a8c0c0e7b7c2b4" providerId="LiveId" clId="{97294A40-513F-4A69-A1E4-F17325040213}" dt="2023-05-27T17:19:32.334" v="29141" actId="931"/>
          <ac:spMkLst>
            <pc:docMk/>
            <pc:sldMk cId="3252862392" sldId="318"/>
            <ac:spMk id="10" creationId="{C04DA7C3-240C-055A-0AD7-DE2647D18151}"/>
          </ac:spMkLst>
        </pc:spChg>
        <pc:spChg chg="add del mod">
          <ac:chgData name="Isabella Sofia" userId="b5a8c0c0e7b7c2b4" providerId="LiveId" clId="{97294A40-513F-4A69-A1E4-F17325040213}" dt="2023-05-27T17:20:12.900" v="29281" actId="478"/>
          <ac:spMkLst>
            <pc:docMk/>
            <pc:sldMk cId="3252862392" sldId="318"/>
            <ac:spMk id="18" creationId="{84AA2D84-C806-56D1-0206-EFBA8C6E8F60}"/>
          </ac:spMkLst>
        </pc:spChg>
        <pc:spChg chg="add mod">
          <ac:chgData name="Isabella Sofia" userId="b5a8c0c0e7b7c2b4" providerId="LiveId" clId="{97294A40-513F-4A69-A1E4-F17325040213}" dt="2023-05-27T17:25:20.924" v="29496" actId="1076"/>
          <ac:spMkLst>
            <pc:docMk/>
            <pc:sldMk cId="3252862392" sldId="318"/>
            <ac:spMk id="21" creationId="{DF89118C-BBBE-36BE-3AB2-DE0238642AC6}"/>
          </ac:spMkLst>
        </pc:spChg>
        <pc:picChg chg="add del mod">
          <ac:chgData name="Isabella Sofia" userId="b5a8c0c0e7b7c2b4" providerId="LiveId" clId="{97294A40-513F-4A69-A1E4-F17325040213}" dt="2023-05-27T17:19:11.485" v="29140" actId="478"/>
          <ac:picMkLst>
            <pc:docMk/>
            <pc:sldMk cId="3252862392" sldId="318"/>
            <ac:picMk id="8" creationId="{10AF6C2B-70CA-94E5-5EA8-5DCAB877E51A}"/>
          </ac:picMkLst>
        </pc:picChg>
        <pc:picChg chg="add del mod">
          <ac:chgData name="Isabella Sofia" userId="b5a8c0c0e7b7c2b4" providerId="LiveId" clId="{97294A40-513F-4A69-A1E4-F17325040213}" dt="2023-05-27T17:20:05.611" v="29275" actId="21"/>
          <ac:picMkLst>
            <pc:docMk/>
            <pc:sldMk cId="3252862392" sldId="318"/>
            <ac:picMk id="12" creationId="{419B062D-0FBB-CA2E-B0E2-66AC7EC2F599}"/>
          </ac:picMkLst>
        </pc:picChg>
        <pc:picChg chg="add del mod">
          <ac:chgData name="Isabella Sofia" userId="b5a8c0c0e7b7c2b4" providerId="LiveId" clId="{97294A40-513F-4A69-A1E4-F17325040213}" dt="2023-05-27T17:19:47.614" v="29216" actId="21"/>
          <ac:picMkLst>
            <pc:docMk/>
            <pc:sldMk cId="3252862392" sldId="318"/>
            <ac:picMk id="14" creationId="{B37D4A16-593A-AA97-27E7-AE0AD6B2C97A}"/>
          </ac:picMkLst>
        </pc:picChg>
        <pc:picChg chg="add mod modCrop">
          <ac:chgData name="Isabella Sofia" userId="b5a8c0c0e7b7c2b4" providerId="LiveId" clId="{97294A40-513F-4A69-A1E4-F17325040213}" dt="2023-05-27T17:25:16.091" v="29494" actId="1076"/>
          <ac:picMkLst>
            <pc:docMk/>
            <pc:sldMk cId="3252862392" sldId="318"/>
            <ac:picMk id="16" creationId="{D863F5E2-1155-1A67-E4F9-718A969EED27}"/>
          </ac:picMkLst>
        </pc:picChg>
        <pc:picChg chg="add del mod modCrop">
          <ac:chgData name="Isabella Sofia" userId="b5a8c0c0e7b7c2b4" providerId="LiveId" clId="{97294A40-513F-4A69-A1E4-F17325040213}" dt="2023-05-27T17:23:20.457" v="29403" actId="478"/>
          <ac:picMkLst>
            <pc:docMk/>
            <pc:sldMk cId="3252862392" sldId="318"/>
            <ac:picMk id="20" creationId="{A002EE62-D541-74ED-44BE-C5D3B181D09B}"/>
          </ac:picMkLst>
        </pc:picChg>
        <pc:picChg chg="add mod modCrop">
          <ac:chgData name="Isabella Sofia" userId="b5a8c0c0e7b7c2b4" providerId="LiveId" clId="{97294A40-513F-4A69-A1E4-F17325040213}" dt="2023-05-27T17:25:18.318" v="29495" actId="1076"/>
          <ac:picMkLst>
            <pc:docMk/>
            <pc:sldMk cId="3252862392" sldId="318"/>
            <ac:picMk id="23" creationId="{398635D9-DD5B-7155-0450-D730576072DF}"/>
          </ac:picMkLst>
        </pc:picChg>
      </pc:sldChg>
      <pc:sldChg chg="addSp delSp modSp new mod">
        <pc:chgData name="Isabella Sofia" userId="b5a8c0c0e7b7c2b4" providerId="LiveId" clId="{97294A40-513F-4A69-A1E4-F17325040213}" dt="2023-05-27T17:29:32.324" v="29800" actId="20577"/>
        <pc:sldMkLst>
          <pc:docMk/>
          <pc:sldMk cId="914145639" sldId="319"/>
        </pc:sldMkLst>
        <pc:spChg chg="mod">
          <ac:chgData name="Isabella Sofia" userId="b5a8c0c0e7b7c2b4" providerId="LiveId" clId="{97294A40-513F-4A69-A1E4-F17325040213}" dt="2023-05-27T17:26:39.638" v="29533" actId="1076"/>
          <ac:spMkLst>
            <pc:docMk/>
            <pc:sldMk cId="914145639" sldId="319"/>
            <ac:spMk id="2" creationId="{41C18C90-0737-9D57-1223-F89DB07C0E6B}"/>
          </ac:spMkLst>
        </pc:spChg>
        <pc:spChg chg="del">
          <ac:chgData name="Isabella Sofia" userId="b5a8c0c0e7b7c2b4" providerId="LiveId" clId="{97294A40-513F-4A69-A1E4-F17325040213}" dt="2023-05-27T17:19:50.884" v="29218"/>
          <ac:spMkLst>
            <pc:docMk/>
            <pc:sldMk cId="914145639" sldId="319"/>
            <ac:spMk id="3" creationId="{1DC61C82-845A-DE5D-3FCA-11DD4EB1ED5C}"/>
          </ac:spMkLst>
        </pc:spChg>
        <pc:spChg chg="del">
          <ac:chgData name="Isabella Sofia" userId="b5a8c0c0e7b7c2b4" providerId="LiveId" clId="{97294A40-513F-4A69-A1E4-F17325040213}" dt="2023-05-27T17:20:08.892" v="29278"/>
          <ac:spMkLst>
            <pc:docMk/>
            <pc:sldMk cId="914145639" sldId="319"/>
            <ac:spMk id="4" creationId="{7248B88A-0BA4-EE9F-F7C8-C3040D79BF75}"/>
          </ac:spMkLst>
        </pc:spChg>
        <pc:spChg chg="mod">
          <ac:chgData name="Isabella Sofia" userId="b5a8c0c0e7b7c2b4" providerId="LiveId" clId="{97294A40-513F-4A69-A1E4-F17325040213}" dt="2023-05-27T17:25:59.242" v="29520" actId="122"/>
          <ac:spMkLst>
            <pc:docMk/>
            <pc:sldMk cId="914145639" sldId="319"/>
            <ac:spMk id="5" creationId="{CB22BB9A-1033-5CDA-2F9F-7E2C006FB792}"/>
          </ac:spMkLst>
        </pc:spChg>
        <pc:spChg chg="mod">
          <ac:chgData name="Isabella Sofia" userId="b5a8c0c0e7b7c2b4" providerId="LiveId" clId="{97294A40-513F-4A69-A1E4-F17325040213}" dt="2023-05-27T17:25:57.263" v="29519" actId="403"/>
          <ac:spMkLst>
            <pc:docMk/>
            <pc:sldMk cId="914145639" sldId="319"/>
            <ac:spMk id="6" creationId="{7AB217F6-8E2E-F57C-0C26-AB0DD8E8F8EC}"/>
          </ac:spMkLst>
        </pc:spChg>
        <pc:spChg chg="add mod">
          <ac:chgData name="Isabella Sofia" userId="b5a8c0c0e7b7c2b4" providerId="LiveId" clId="{97294A40-513F-4A69-A1E4-F17325040213}" dt="2023-05-27T17:28:02.822" v="29638" actId="1076"/>
          <ac:spMkLst>
            <pc:docMk/>
            <pc:sldMk cId="914145639" sldId="319"/>
            <ac:spMk id="10" creationId="{2839054E-DD65-352D-D097-C8C2A7458D2C}"/>
          </ac:spMkLst>
        </pc:spChg>
        <pc:spChg chg="add mod">
          <ac:chgData name="Isabella Sofia" userId="b5a8c0c0e7b7c2b4" providerId="LiveId" clId="{97294A40-513F-4A69-A1E4-F17325040213}" dt="2023-05-27T17:29:32.324" v="29800" actId="20577"/>
          <ac:spMkLst>
            <pc:docMk/>
            <pc:sldMk cId="914145639" sldId="319"/>
            <ac:spMk id="11" creationId="{157DFFF1-60CF-2604-12F5-D3A500F5A439}"/>
          </ac:spMkLst>
        </pc:spChg>
        <pc:picChg chg="add mod modCrop">
          <ac:chgData name="Isabella Sofia" userId="b5a8c0c0e7b7c2b4" providerId="LiveId" clId="{97294A40-513F-4A69-A1E4-F17325040213}" dt="2023-05-27T17:26:26.964" v="29532" actId="1076"/>
          <ac:picMkLst>
            <pc:docMk/>
            <pc:sldMk cId="914145639" sldId="319"/>
            <ac:picMk id="7" creationId="{1C2EC2B0-D41A-DAEB-C8A7-C7F47911FD94}"/>
          </ac:picMkLst>
        </pc:picChg>
        <pc:picChg chg="add del mod">
          <ac:chgData name="Isabella Sofia" userId="b5a8c0c0e7b7c2b4" providerId="LiveId" clId="{97294A40-513F-4A69-A1E4-F17325040213}" dt="2023-05-27T17:20:08.240" v="29277"/>
          <ac:picMkLst>
            <pc:docMk/>
            <pc:sldMk cId="914145639" sldId="319"/>
            <ac:picMk id="8" creationId="{68405B90-AA38-A1D6-E8C4-92097221F40D}"/>
          </ac:picMkLst>
        </pc:picChg>
        <pc:picChg chg="add mod">
          <ac:chgData name="Isabella Sofia" userId="b5a8c0c0e7b7c2b4" providerId="LiveId" clId="{97294A40-513F-4A69-A1E4-F17325040213}" dt="2023-05-27T17:26:11.564" v="29528" actId="1076"/>
          <ac:picMkLst>
            <pc:docMk/>
            <pc:sldMk cId="914145639" sldId="319"/>
            <ac:picMk id="9" creationId="{E46D4C65-1454-76FD-7009-7EC2A1069EE1}"/>
          </ac:picMkLst>
        </pc:picChg>
      </pc:sldChg>
      <pc:sldChg chg="delSp modSp new mod">
        <pc:chgData name="Isabella Sofia" userId="b5a8c0c0e7b7c2b4" providerId="LiveId" clId="{97294A40-513F-4A69-A1E4-F17325040213}" dt="2023-05-28T14:52:59.320" v="30652" actId="114"/>
        <pc:sldMkLst>
          <pc:docMk/>
          <pc:sldMk cId="3169521877" sldId="320"/>
        </pc:sldMkLst>
        <pc:spChg chg="del">
          <ac:chgData name="Isabella Sofia" userId="b5a8c0c0e7b7c2b4" providerId="LiveId" clId="{97294A40-513F-4A69-A1E4-F17325040213}" dt="2023-05-28T14:51:50.177" v="30588" actId="478"/>
          <ac:spMkLst>
            <pc:docMk/>
            <pc:sldMk cId="3169521877" sldId="320"/>
            <ac:spMk id="2" creationId="{62E1E8CA-0DFB-A9B0-8E85-4CDD6B2FCB8F}"/>
          </ac:spMkLst>
        </pc:spChg>
        <pc:spChg chg="mod">
          <ac:chgData name="Isabella Sofia" userId="b5a8c0c0e7b7c2b4" providerId="LiveId" clId="{97294A40-513F-4A69-A1E4-F17325040213}" dt="2023-05-28T14:52:59.320" v="30652" actId="114"/>
          <ac:spMkLst>
            <pc:docMk/>
            <pc:sldMk cId="3169521877" sldId="320"/>
            <ac:spMk id="3" creationId="{7F4C5885-C540-26BA-1B06-DABD9661906B}"/>
          </ac:spMkLst>
        </pc:spChg>
        <pc:spChg chg="del">
          <ac:chgData name="Isabella Sofia" userId="b5a8c0c0e7b7c2b4" providerId="LiveId" clId="{97294A40-513F-4A69-A1E4-F17325040213}" dt="2023-05-28T14:51:53.125" v="30589" actId="478"/>
          <ac:spMkLst>
            <pc:docMk/>
            <pc:sldMk cId="3169521877" sldId="320"/>
            <ac:spMk id="4" creationId="{8197BE22-CBB9-9599-691D-D49A894691A8}"/>
          </ac:spMkLst>
        </pc:spChg>
      </pc:sldChg>
      <pc:sldChg chg="addSp delSp modSp new mod">
        <pc:chgData name="Isabella Sofia" userId="b5a8c0c0e7b7c2b4" providerId="LiveId" clId="{97294A40-513F-4A69-A1E4-F17325040213}" dt="2023-05-30T08:22:01.397" v="31416" actId="20577"/>
        <pc:sldMkLst>
          <pc:docMk/>
          <pc:sldMk cId="2408417102" sldId="321"/>
        </pc:sldMkLst>
        <pc:spChg chg="mod">
          <ac:chgData name="Isabella Sofia" userId="b5a8c0c0e7b7c2b4" providerId="LiveId" clId="{97294A40-513F-4A69-A1E4-F17325040213}" dt="2023-05-30T07:57:57.923" v="31195" actId="404"/>
          <ac:spMkLst>
            <pc:docMk/>
            <pc:sldMk cId="2408417102" sldId="321"/>
            <ac:spMk id="2" creationId="{131CFA51-3797-8B40-0D1C-D63D940261DD}"/>
          </ac:spMkLst>
        </pc:spChg>
        <pc:spChg chg="del mod">
          <ac:chgData name="Isabella Sofia" userId="b5a8c0c0e7b7c2b4" providerId="LiveId" clId="{97294A40-513F-4A69-A1E4-F17325040213}" dt="2023-05-30T07:59:25.748" v="31212" actId="478"/>
          <ac:spMkLst>
            <pc:docMk/>
            <pc:sldMk cId="2408417102" sldId="321"/>
            <ac:spMk id="3" creationId="{2C8925E1-7383-0EDB-A31F-6A9EC44899F5}"/>
          </ac:spMkLst>
        </pc:spChg>
        <pc:spChg chg="del">
          <ac:chgData name="Isabella Sofia" userId="b5a8c0c0e7b7c2b4" providerId="LiveId" clId="{97294A40-513F-4A69-A1E4-F17325040213}" dt="2023-05-30T07:59:55.031" v="31241" actId="478"/>
          <ac:spMkLst>
            <pc:docMk/>
            <pc:sldMk cId="2408417102" sldId="321"/>
            <ac:spMk id="4" creationId="{A33064CA-A568-CF1F-6956-FD4D5553BBFE}"/>
          </ac:spMkLst>
        </pc:spChg>
        <pc:spChg chg="mod">
          <ac:chgData name="Isabella Sofia" userId="b5a8c0c0e7b7c2b4" providerId="LiveId" clId="{97294A40-513F-4A69-A1E4-F17325040213}" dt="2023-05-30T07:58:02.570" v="31197" actId="403"/>
          <ac:spMkLst>
            <pc:docMk/>
            <pc:sldMk cId="2408417102" sldId="321"/>
            <ac:spMk id="5" creationId="{B7300DB1-B44B-653E-0AB9-30C1773983C2}"/>
          </ac:spMkLst>
        </pc:spChg>
        <pc:spChg chg="mod">
          <ac:chgData name="Isabella Sofia" userId="b5a8c0c0e7b7c2b4" providerId="LiveId" clId="{97294A40-513F-4A69-A1E4-F17325040213}" dt="2023-05-30T07:58:02.570" v="31197" actId="403"/>
          <ac:spMkLst>
            <pc:docMk/>
            <pc:sldMk cId="2408417102" sldId="321"/>
            <ac:spMk id="6" creationId="{564B8387-B80E-78E0-90CA-C3CC1165304B}"/>
          </ac:spMkLst>
        </pc:spChg>
        <pc:spChg chg="add mod">
          <ac:chgData name="Isabella Sofia" userId="b5a8c0c0e7b7c2b4" providerId="LiveId" clId="{97294A40-513F-4A69-A1E4-F17325040213}" dt="2023-05-30T08:21:48.187" v="31394" actId="20577"/>
          <ac:spMkLst>
            <pc:docMk/>
            <pc:sldMk cId="2408417102" sldId="321"/>
            <ac:spMk id="7" creationId="{13FC14B7-3103-B2E9-88B0-AEE85EC9C3E2}"/>
          </ac:spMkLst>
        </pc:spChg>
        <pc:spChg chg="add del mod">
          <ac:chgData name="Isabella Sofia" userId="b5a8c0c0e7b7c2b4" providerId="LiveId" clId="{97294A40-513F-4A69-A1E4-F17325040213}" dt="2023-05-30T07:59:31.582" v="31214" actId="478"/>
          <ac:spMkLst>
            <pc:docMk/>
            <pc:sldMk cId="2408417102" sldId="321"/>
            <ac:spMk id="9" creationId="{6ADEFD29-C443-5B46-8B07-7A17020089B0}"/>
          </ac:spMkLst>
        </pc:spChg>
        <pc:spChg chg="add mod">
          <ac:chgData name="Isabella Sofia" userId="b5a8c0c0e7b7c2b4" providerId="LiveId" clId="{97294A40-513F-4A69-A1E4-F17325040213}" dt="2023-05-30T08:21:58.891" v="31406" actId="20577"/>
          <ac:spMkLst>
            <pc:docMk/>
            <pc:sldMk cId="2408417102" sldId="321"/>
            <ac:spMk id="10" creationId="{4898C0F3-17F2-6341-4771-B918B8D77D69}"/>
          </ac:spMkLst>
        </pc:spChg>
        <pc:spChg chg="add mod">
          <ac:chgData name="Isabella Sofia" userId="b5a8c0c0e7b7c2b4" providerId="LiveId" clId="{97294A40-513F-4A69-A1E4-F17325040213}" dt="2023-05-30T08:22:01.397" v="31416" actId="20577"/>
          <ac:spMkLst>
            <pc:docMk/>
            <pc:sldMk cId="2408417102" sldId="321"/>
            <ac:spMk id="13" creationId="{E096A324-4278-325A-EDE5-804AF8E6BA8D}"/>
          </ac:spMkLst>
        </pc:spChg>
        <pc:picChg chg="add mod">
          <ac:chgData name="Isabella Sofia" userId="b5a8c0c0e7b7c2b4" providerId="LiveId" clId="{97294A40-513F-4A69-A1E4-F17325040213}" dt="2023-05-30T07:59:49.704" v="31238" actId="962"/>
          <ac:picMkLst>
            <pc:docMk/>
            <pc:sldMk cId="2408417102" sldId="321"/>
            <ac:picMk id="8" creationId="{9BF83ACC-1892-BEC1-6C26-0996E4E958F2}"/>
          </ac:picMkLst>
        </pc:picChg>
        <pc:picChg chg="add mod ord modCrop">
          <ac:chgData name="Isabella Sofia" userId="b5a8c0c0e7b7c2b4" providerId="LiveId" clId="{97294A40-513F-4A69-A1E4-F17325040213}" dt="2023-05-30T08:12:51.397" v="31306" actId="1076"/>
          <ac:picMkLst>
            <pc:docMk/>
            <pc:sldMk cId="2408417102" sldId="321"/>
            <ac:picMk id="12" creationId="{B7481C35-3B48-B0D7-E62D-2E46AE2D21CD}"/>
          </ac:picMkLst>
        </pc:picChg>
        <pc:picChg chg="add mod">
          <ac:chgData name="Isabella Sofia" userId="b5a8c0c0e7b7c2b4" providerId="LiveId" clId="{97294A40-513F-4A69-A1E4-F17325040213}" dt="2023-05-30T08:12:47.404" v="31305" actId="1076"/>
          <ac:picMkLst>
            <pc:docMk/>
            <pc:sldMk cId="2408417102" sldId="321"/>
            <ac:picMk id="15" creationId="{876B9848-453A-6E10-BE0A-ED1D43912D7C}"/>
          </ac:picMkLst>
        </pc:picChg>
      </pc:sldChg>
      <pc:sldMasterChg chg="setBg modSldLayout">
        <pc:chgData name="Isabella Sofia" userId="b5a8c0c0e7b7c2b4" providerId="LiveId" clId="{97294A40-513F-4A69-A1E4-F17325040213}" dt="2023-05-11T12:43:12.591" v="1380"/>
        <pc:sldMasterMkLst>
          <pc:docMk/>
          <pc:sldMasterMk cId="3378352159" sldId="2147483701"/>
        </pc:sldMasterMkLst>
        <pc:sldLayoutChg chg="delSp setBg">
          <pc:chgData name="Isabella Sofia" userId="b5a8c0c0e7b7c2b4" providerId="LiveId" clId="{97294A40-513F-4A69-A1E4-F17325040213}" dt="2023-05-11T12:43:12.591" v="1380"/>
          <pc:sldLayoutMkLst>
            <pc:docMk/>
            <pc:sldMasterMk cId="3378352159" sldId="2147483701"/>
            <pc:sldLayoutMk cId="3169268993" sldId="2147483702"/>
          </pc:sldLayoutMkLst>
          <pc:spChg chg="del">
            <ac:chgData name="Isabella Sofia" userId="b5a8c0c0e7b7c2b4" providerId="LiveId" clId="{97294A40-513F-4A69-A1E4-F17325040213}" dt="2023-05-11T12:43:12.591" v="1380"/>
            <ac:spMkLst>
              <pc:docMk/>
              <pc:sldMasterMk cId="3378352159" sldId="2147483701"/>
              <pc:sldLayoutMk cId="3169268993" sldId="2147483702"/>
              <ac:spMk id="4" creationId="{00000000-0000-0000-0000-000000000000}"/>
            </ac:spMkLst>
          </pc:spChg>
          <pc:spChg chg="del">
            <ac:chgData name="Isabella Sofia" userId="b5a8c0c0e7b7c2b4" providerId="LiveId" clId="{97294A40-513F-4A69-A1E4-F17325040213}" dt="2023-05-11T12:43:12.591" v="1380"/>
            <ac:spMkLst>
              <pc:docMk/>
              <pc:sldMasterMk cId="3378352159" sldId="2147483701"/>
              <pc:sldLayoutMk cId="3169268993" sldId="2147483702"/>
              <ac:spMk id="5" creationId="{00000000-0000-0000-0000-000000000000}"/>
            </ac:spMkLst>
          </pc:spChg>
          <pc:spChg chg="del">
            <ac:chgData name="Isabella Sofia" userId="b5a8c0c0e7b7c2b4" providerId="LiveId" clId="{97294A40-513F-4A69-A1E4-F17325040213}" dt="2023-05-11T12:43:12.591" v="1380"/>
            <ac:spMkLst>
              <pc:docMk/>
              <pc:sldMasterMk cId="3378352159" sldId="2147483701"/>
              <pc:sldLayoutMk cId="3169268993" sldId="2147483702"/>
              <ac:spMk id="6" creationId="{00000000-0000-0000-0000-000000000000}"/>
            </ac:spMkLst>
          </pc:spChg>
        </pc:sldLayoutChg>
        <pc:sldLayoutChg chg="setBg">
          <pc:chgData name="Isabella Sofia" userId="b5a8c0c0e7b7c2b4" providerId="LiveId" clId="{97294A40-513F-4A69-A1E4-F17325040213}" dt="2023-05-11T12:27:24.814" v="1363"/>
          <pc:sldLayoutMkLst>
            <pc:docMk/>
            <pc:sldMasterMk cId="3378352159" sldId="2147483701"/>
            <pc:sldLayoutMk cId="1603183765" sldId="214748370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799D492-1E01-F43B-ED57-B2DEC953CD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1BFF135-D3E9-90A9-5396-D837BE1D2D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86E30-FD1D-448C-8213-BFDF735A736A}" type="datetimeFigureOut">
              <a:rPr lang="it-IT" smtClean="0"/>
              <a:t>30/05/2023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CB2C229-2C16-FD7C-CB24-FF2708A054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6ED51C5-9ACE-5879-055D-CACB8025CA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FF8E2-2917-4BBE-8823-A2ED744484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02842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7AAEF-D740-4F08-AC31-310A5840C79C}" type="datetimeFigureOut">
              <a:rPr lang="it-IT" smtClean="0"/>
              <a:t>30/05/2023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00A5B-4E23-43F4-BF0C-7D3C5A7301C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0862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69268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6626D-3599-4543-B141-26658593DF1E}" type="datetime1">
              <a:rPr lang="it-IT" smtClean="0"/>
              <a:t>30/05/2023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400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EE359-6F72-4F53-9504-0B9C21BD8354}" type="datetime1">
              <a:rPr lang="it-IT" smtClean="0"/>
              <a:t>30/05/2023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7882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32B7-0613-4FEB-A18A-E8B484DEB7C1}" type="datetime1">
              <a:rPr lang="it-IT" smtClean="0"/>
              <a:t>30/05/2023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1178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207EB9-2447-44B9-972C-844D8E4C78F9}" type="datetime1">
              <a:rPr lang="it-IT" smtClean="0"/>
              <a:t>30/05/2023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E5EE0CA-B57E-4BFD-884D-807E9A3477E0}" type="slidenum">
              <a:rPr lang="it-IT" smtClean="0"/>
              <a:t>‹N›</a:t>
            </a:fld>
            <a:endParaRPr lang="it-IT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0318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B72C-D094-4D1D-A7E3-FF44D451CB90}" type="datetime1">
              <a:rPr lang="it-IT" smtClean="0"/>
              <a:t>30/05/2023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9472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58C6F-5913-420D-8E26-844FFCA10BDB}" type="datetime1">
              <a:rPr lang="it-IT" smtClean="0"/>
              <a:t>30/05/2023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800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D490-2375-4700-B186-A3F9D7E2F9D6}" type="datetime1">
              <a:rPr lang="it-IT" smtClean="0"/>
              <a:t>30/05/2023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8988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922F-D4A7-4552-B607-CD90B4CCB3E6}" type="datetime1">
              <a:rPr lang="it-IT" smtClean="0"/>
              <a:t>30/05/2023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877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A42773-152B-4FC1-8EE4-100B7E1B8BE5}" type="datetime1">
              <a:rPr lang="it-IT" smtClean="0"/>
              <a:t>30/05/2023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E5EE0CA-B57E-4BFD-884D-807E9A3477E0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0045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4EAF31-3B16-476F-B5C1-B99F3581F9F9}" type="datetime1">
              <a:rPr lang="it-IT" smtClean="0"/>
              <a:t>30/05/2023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E5EE0CA-B57E-4BFD-884D-807E9A3477E0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886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D1D62DE-1BA5-4970-9151-AD0D0C451CAB}" type="datetime1">
              <a:rPr lang="it-IT" smtClean="0"/>
              <a:t>30/05/2023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E5EE0CA-B57E-4BFD-884D-807E9A3477E0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835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6.jpg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0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0998232A-6E2D-2F3E-5335-8005FE245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532944"/>
            <a:ext cx="8361229" cy="2199300"/>
          </a:xfrm>
        </p:spPr>
        <p:txBody>
          <a:bodyPr/>
          <a:lstStyle/>
          <a:p>
            <a:r>
              <a:rPr lang="en-GB" sz="4800" cap="none" dirty="0">
                <a:solidFill>
                  <a:schemeClr val="tx1"/>
                </a:solidFill>
              </a:rPr>
              <a:t>Study and development of a Validation Facility for the SST camera of the CTA observatory</a:t>
            </a:r>
          </a:p>
        </p:txBody>
      </p:sp>
      <p:sp>
        <p:nvSpPr>
          <p:cNvPr id="9" name="Sottotitolo 8">
            <a:extLst>
              <a:ext uri="{FF2B5EF4-FFF2-40B4-BE49-F238E27FC236}">
                <a16:creationId xmlns:a16="http://schemas.microsoft.com/office/drawing/2014/main" id="{65494569-2823-D12C-18D0-BC0F47842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3790" y="3920764"/>
            <a:ext cx="4413380" cy="1714286"/>
          </a:xfrm>
        </p:spPr>
        <p:txBody>
          <a:bodyPr>
            <a:normAutofit/>
          </a:bodyPr>
          <a:lstStyle/>
          <a:p>
            <a:pPr algn="r"/>
            <a:r>
              <a:rPr lang="en-GB" dirty="0">
                <a:solidFill>
                  <a:schemeClr val="tx1"/>
                </a:solidFill>
              </a:rPr>
              <a:t>Candidate: Isabella Sofia</a:t>
            </a:r>
          </a:p>
          <a:p>
            <a:pPr algn="r"/>
            <a:r>
              <a:rPr lang="en-GB" dirty="0">
                <a:solidFill>
                  <a:schemeClr val="tx1"/>
                </a:solidFill>
              </a:rPr>
              <a:t>Supervisor: Prof. Andrea </a:t>
            </a:r>
            <a:r>
              <a:rPr lang="en-GB" dirty="0" err="1">
                <a:solidFill>
                  <a:schemeClr val="tx1"/>
                </a:solidFill>
              </a:rPr>
              <a:t>Chiavassa</a:t>
            </a:r>
            <a:endParaRPr lang="en-GB" dirty="0">
              <a:solidFill>
                <a:schemeClr val="tx1"/>
              </a:solidFill>
            </a:endParaRPr>
          </a:p>
          <a:p>
            <a:pPr algn="r"/>
            <a:r>
              <a:rPr lang="en-GB" dirty="0">
                <a:solidFill>
                  <a:schemeClr val="tx1"/>
                </a:solidFill>
              </a:rPr>
              <a:t>Co-supervisor: </a:t>
            </a:r>
            <a:r>
              <a:rPr lang="en-GB" dirty="0" err="1">
                <a:solidFill>
                  <a:schemeClr val="tx1"/>
                </a:solidFill>
              </a:rPr>
              <a:t>Dr.</a:t>
            </a:r>
            <a:r>
              <a:rPr lang="en-GB" dirty="0">
                <a:solidFill>
                  <a:schemeClr val="tx1"/>
                </a:solidFill>
              </a:rPr>
              <a:t> Davide </a:t>
            </a:r>
            <a:r>
              <a:rPr lang="en-GB" dirty="0" err="1">
                <a:solidFill>
                  <a:schemeClr val="tx1"/>
                </a:solidFill>
              </a:rPr>
              <a:t>Depaoli</a:t>
            </a:r>
            <a:endParaRPr lang="en-GB" dirty="0">
              <a:solidFill>
                <a:schemeClr val="tx1"/>
              </a:solidFill>
            </a:endParaRPr>
          </a:p>
          <a:p>
            <a:pPr algn="r"/>
            <a:r>
              <a:rPr lang="en-GB" dirty="0">
                <a:solidFill>
                  <a:schemeClr val="tx1"/>
                </a:solidFill>
              </a:rPr>
              <a:t>Co-examiner: Prof. A. Ferretti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9F07A27-73D2-E9A3-66CF-DF1EA9488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96" y="5718403"/>
            <a:ext cx="2297685" cy="822358"/>
          </a:xfrm>
          <a:prstGeom prst="rect">
            <a:avLst/>
          </a:prstGeom>
        </p:spPr>
      </p:pic>
      <p:pic>
        <p:nvPicPr>
          <p:cNvPr id="7" name="Immagine 6" descr="Immagine che contiene logo&#10;&#10;Descrizione generata automaticamente">
            <a:extLst>
              <a:ext uri="{FF2B5EF4-FFF2-40B4-BE49-F238E27FC236}">
                <a16:creationId xmlns:a16="http://schemas.microsoft.com/office/drawing/2014/main" id="{F3058C8C-95D5-3F4A-96BD-7BAD390EE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71" y="5272439"/>
            <a:ext cx="2571429" cy="1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35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E25F8F-8411-67B1-923B-A90AF258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06" y="205607"/>
            <a:ext cx="9601200" cy="809965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</a:rPr>
              <a:t>Simulating the Cherenkov light - laser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contenuto 14">
                <a:extLst>
                  <a:ext uri="{FF2B5EF4-FFF2-40B4-BE49-F238E27FC236}">
                    <a16:creationId xmlns:a16="http://schemas.microsoft.com/office/drawing/2014/main" id="{BA5EE288-709C-88FC-0921-7E5A3FB59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5433" y="1416382"/>
                <a:ext cx="3747758" cy="4801537"/>
              </a:xfrm>
            </p:spPr>
            <p:txBody>
              <a:bodyPr>
                <a:normAutofit/>
              </a:bodyPr>
              <a:lstStyle/>
              <a:p>
                <a:r>
                  <a:rPr lang="en-GB" sz="1800" dirty="0">
                    <a:solidFill>
                      <a:schemeClr val="tx1"/>
                    </a:solidFill>
                  </a:rPr>
                  <a:t>Use of a 400 nm UV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Picoquant</a:t>
                </a:r>
                <a:r>
                  <a:rPr lang="en-GB" sz="1800" dirty="0">
                    <a:solidFill>
                      <a:schemeClr val="tx1"/>
                    </a:solidFill>
                  </a:rPr>
                  <a:t> laser </a:t>
                </a:r>
              </a:p>
              <a:p>
                <a:r>
                  <a:rPr lang="en-GB" sz="1800" dirty="0">
                    <a:solidFill>
                      <a:schemeClr val="tx1"/>
                    </a:solidFill>
                  </a:rPr>
                  <a:t>Use of two diffusers (20 + 5 °)</a:t>
                </a:r>
              </a:p>
              <a:p>
                <a:r>
                  <a:rPr lang="en-GB" sz="1800" dirty="0">
                    <a:solidFill>
                      <a:schemeClr val="tx1"/>
                    </a:solidFill>
                  </a:rPr>
                  <a:t>Required uniformity of the beam of 2 %</a:t>
                </a:r>
              </a:p>
              <a:p>
                <a:r>
                  <a:rPr lang="en-GB" sz="1800" dirty="0">
                    <a:solidFill>
                      <a:schemeClr val="tx1"/>
                    </a:solidFill>
                  </a:rPr>
                  <a:t>Center of beam should be reasonably at the center of the camera</a:t>
                </a:r>
              </a:p>
              <a:p>
                <a:endParaRPr lang="en-GB" sz="1800" dirty="0">
                  <a:solidFill>
                    <a:schemeClr val="tx1"/>
                  </a:solidFill>
                </a:endParaRPr>
              </a:p>
              <a:p>
                <a:r>
                  <a:rPr lang="en-GB" sz="1800" dirty="0">
                    <a:solidFill>
                      <a:schemeClr val="tx1"/>
                    </a:solidFill>
                  </a:rPr>
                  <a:t>Goal: simulate over a continuous range of photons arriving at detector (e.g.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 </m:t>
                    </m:r>
                    <m:sSup>
                      <m:sSupPr>
                        <m:ctrlP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5" name="Segnaposto contenuto 14">
                <a:extLst>
                  <a:ext uri="{FF2B5EF4-FFF2-40B4-BE49-F238E27FC236}">
                    <a16:creationId xmlns:a16="http://schemas.microsoft.com/office/drawing/2014/main" id="{BA5EE288-709C-88FC-0921-7E5A3FB59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5433" y="1416382"/>
                <a:ext cx="3747758" cy="4801537"/>
              </a:xfrm>
              <a:blipFill>
                <a:blip r:embed="rId2"/>
                <a:stretch>
                  <a:fillRect l="-1140" t="-8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egnaposto piè di pagina 15">
            <a:extLst>
              <a:ext uri="{FF2B5EF4-FFF2-40B4-BE49-F238E27FC236}">
                <a16:creationId xmlns:a16="http://schemas.microsoft.com/office/drawing/2014/main" id="{66326F04-297C-EED4-B833-CAE24568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DarkBox</a:t>
            </a:r>
            <a:r>
              <a:rPr lang="it-IT" sz="1400" dirty="0">
                <a:solidFill>
                  <a:schemeClr val="tx1"/>
                </a:solidFill>
              </a:rPr>
              <a:t> – Laser 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773D2D88-9E5B-91E5-B18A-998AFBB2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10</a:t>
            </a:fld>
            <a:endParaRPr lang="it-IT" sz="1400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E354B809-E5E6-0D69-FE67-D8F487484509}"/>
              </a:ext>
            </a:extLst>
          </p:cNvPr>
          <p:cNvGrpSpPr/>
          <p:nvPr/>
        </p:nvGrpSpPr>
        <p:grpSpPr>
          <a:xfrm>
            <a:off x="4878077" y="906813"/>
            <a:ext cx="6992687" cy="5546573"/>
            <a:chOff x="4841398" y="1"/>
            <a:chExt cx="7656792" cy="6299050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1AC58423-3CA9-934F-C5D6-B06001FC3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7887" y="1"/>
              <a:ext cx="2404164" cy="1424462"/>
            </a:xfrm>
            <a:prstGeom prst="rect">
              <a:avLst/>
            </a:prstGeom>
          </p:spPr>
        </p:pic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480DFD0E-19B4-AC29-C790-1477AB872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5747" y="4900319"/>
              <a:ext cx="3010873" cy="1398732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BF074147-B71D-8FCC-F3C5-3AA1F8EB1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342" y="46506"/>
              <a:ext cx="1437100" cy="1437095"/>
            </a:xfrm>
            <a:prstGeom prst="rect">
              <a:avLst/>
            </a:prstGeom>
          </p:spPr>
        </p:pic>
        <p:pic>
          <p:nvPicPr>
            <p:cNvPr id="20" name="Immagine 19" descr="Immagine che contiene testo, tazza, elettronica, obiettivo fotografico&#10;&#10;Descrizione generata automaticamente">
              <a:extLst>
                <a:ext uri="{FF2B5EF4-FFF2-40B4-BE49-F238E27FC236}">
                  <a16:creationId xmlns:a16="http://schemas.microsoft.com/office/drawing/2014/main" id="{5A4EDAAB-EEE4-989C-4F1B-30BC46218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5241" y="619508"/>
              <a:ext cx="1179137" cy="954108"/>
            </a:xfrm>
            <a:prstGeom prst="rect">
              <a:avLst/>
            </a:prstGeom>
          </p:spPr>
        </p:pic>
        <p:pic>
          <p:nvPicPr>
            <p:cNvPr id="21" name="Immagine 20" descr="Immagine che contiene schema">
              <a:extLst>
                <a:ext uri="{FF2B5EF4-FFF2-40B4-BE49-F238E27FC236}">
                  <a16:creationId xmlns:a16="http://schemas.microsoft.com/office/drawing/2014/main" id="{71D81700-89FA-7C10-B2F8-90018E010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83" b="64882"/>
            <a:stretch/>
          </p:blipFill>
          <p:spPr>
            <a:xfrm>
              <a:off x="4841398" y="2063301"/>
              <a:ext cx="7656792" cy="2719364"/>
            </a:xfrm>
            <a:prstGeom prst="rect">
              <a:avLst/>
            </a:prstGeom>
          </p:spPr>
        </p:pic>
        <p:cxnSp>
          <p:nvCxnSpPr>
            <p:cNvPr id="22" name="Connettore 2 21">
              <a:extLst>
                <a:ext uri="{FF2B5EF4-FFF2-40B4-BE49-F238E27FC236}">
                  <a16:creationId xmlns:a16="http://schemas.microsoft.com/office/drawing/2014/main" id="{97080F50-F3E6-9AEE-538F-384CB4353B98}"/>
                </a:ext>
              </a:extLst>
            </p:cNvPr>
            <p:cNvCxnSpPr>
              <a:cxnSpLocks/>
            </p:cNvCxnSpPr>
            <p:nvPr/>
          </p:nvCxnSpPr>
          <p:spPr>
            <a:xfrm>
              <a:off x="9391540" y="1151375"/>
              <a:ext cx="396348" cy="1020575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D76C7A13-53B1-38AC-57FB-04E838040E0E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6984810" y="1573615"/>
              <a:ext cx="273271" cy="836211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346EB59C-805A-E240-516C-E105502950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82601" y="3524251"/>
              <a:ext cx="533173" cy="138280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7C1C5649-DB45-1AA4-F0A2-96AB9F5DEB53}"/>
                </a:ext>
              </a:extLst>
            </p:cNvPr>
            <p:cNvGrpSpPr/>
            <p:nvPr/>
          </p:nvGrpSpPr>
          <p:grpSpPr>
            <a:xfrm>
              <a:off x="5672537" y="2960514"/>
              <a:ext cx="1383716" cy="3173587"/>
              <a:chOff x="5054604" y="2600426"/>
              <a:chExt cx="1330022" cy="3393214"/>
            </a:xfrm>
          </p:grpSpPr>
          <p:pic>
            <p:nvPicPr>
              <p:cNvPr id="27" name="Immagine 26" descr="Immagine che contiene interno&#10;&#10;Descrizione generata automaticamente">
                <a:extLst>
                  <a:ext uri="{FF2B5EF4-FFF2-40B4-BE49-F238E27FC236}">
                    <a16:creationId xmlns:a16="http://schemas.microsoft.com/office/drawing/2014/main" id="{EBB9226F-A0FB-587C-98A2-F724CF5070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095" r="37700" b="21769"/>
              <a:stretch/>
            </p:blipFill>
            <p:spPr>
              <a:xfrm flipH="1">
                <a:off x="5054604" y="4099385"/>
                <a:ext cx="1330022" cy="1894255"/>
              </a:xfrm>
              <a:prstGeom prst="rect">
                <a:avLst/>
              </a:prstGeom>
            </p:spPr>
          </p:pic>
          <p:cxnSp>
            <p:nvCxnSpPr>
              <p:cNvPr id="28" name="Connettore 2 27">
                <a:extLst>
                  <a:ext uri="{FF2B5EF4-FFF2-40B4-BE49-F238E27FC236}">
                    <a16:creationId xmlns:a16="http://schemas.microsoft.com/office/drawing/2014/main" id="{DF5563C4-AAA5-3368-17C2-50E886DE29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19142" y="2600426"/>
                <a:ext cx="0" cy="1498959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Connettore 2 25">
              <a:extLst>
                <a:ext uri="{FF2B5EF4-FFF2-40B4-BE49-F238E27FC236}">
                  <a16:creationId xmlns:a16="http://schemas.microsoft.com/office/drawing/2014/main" id="{CD4CF376-982A-5D7E-51F8-6A60B378E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49050" y="1267968"/>
              <a:ext cx="66675" cy="1225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1126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157F35-AAAD-9D19-A1AC-219B30BDC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0" y="207232"/>
            <a:ext cx="10394302" cy="695131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Providing a wide range of photon rate – the Filter Wheel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E8BD75EE-7F99-0F87-4602-F9A318949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182" y="1395775"/>
            <a:ext cx="3581400" cy="3581400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4439E005-8BCE-5AC2-8609-4A17BA62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DarkBox</a:t>
            </a:r>
            <a:r>
              <a:rPr lang="it-IT" sz="1400" dirty="0">
                <a:solidFill>
                  <a:schemeClr val="tx1"/>
                </a:solidFill>
              </a:rPr>
              <a:t> - Laser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243759C-F757-2AA7-C34B-73F83A27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11</a:t>
            </a:fld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3" name="Segnaposto contenuto 14">
            <a:extLst>
              <a:ext uri="{FF2B5EF4-FFF2-40B4-BE49-F238E27FC236}">
                <a16:creationId xmlns:a16="http://schemas.microsoft.com/office/drawing/2014/main" id="{7558E421-1C58-9203-109E-079C2848DB68}"/>
              </a:ext>
            </a:extLst>
          </p:cNvPr>
          <p:cNvSpPr txBox="1">
            <a:spLocks/>
          </p:cNvSpPr>
          <p:nvPr/>
        </p:nvSpPr>
        <p:spPr>
          <a:xfrm>
            <a:off x="1063690" y="1604865"/>
            <a:ext cx="7421942" cy="4639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Laser light intensity should remain constant (stability issues)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tx1"/>
                </a:solidFill>
              </a:rPr>
              <a:t>Filter Wheel: c</a:t>
            </a:r>
            <a:r>
              <a:rPr lang="en-US" sz="1800" b="0" dirty="0">
                <a:solidFill>
                  <a:schemeClr val="tx1"/>
                </a:solidFill>
                <a:effectLst/>
              </a:rPr>
              <a:t>ontinuously variable neutral density filters that provide attenuation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0" dirty="0">
                <a:solidFill>
                  <a:schemeClr val="tx1"/>
                </a:solidFill>
              </a:rPr>
              <a:t>Controlled with the DBM Software (via ethernet)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chemeClr val="tx1"/>
                </a:solidFill>
                <a:effectLst/>
              </a:rPr>
              <a:t>Attenuation can be adjusted linearly via rotation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0" dirty="0">
                <a:solidFill>
                  <a:schemeClr val="tx1"/>
                </a:solidFill>
              </a:rPr>
              <a:t>Attenuation covers 4 orders of magnitude (OD 0.04 – 4.0)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 i="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0" dirty="0">
                <a:solidFill>
                  <a:schemeClr val="tx1"/>
                </a:solidFill>
              </a:rPr>
              <a:t>Calibrating the filter wheel </a:t>
            </a:r>
            <a:r>
              <a:rPr lang="en-US" sz="1800" i="0" dirty="0">
                <a:solidFill>
                  <a:schemeClr val="tx1"/>
                </a:solidFill>
                <a:sym typeface="Wingdings" panose="05000000000000000000" pitchFamily="2" charset="2"/>
              </a:rPr>
              <a:t>means </a:t>
            </a:r>
            <a:r>
              <a:rPr lang="en-US" sz="1800" i="0" dirty="0">
                <a:solidFill>
                  <a:schemeClr val="tx1"/>
                </a:solidFill>
              </a:rPr>
              <a:t>knowing how many photons we  can expect at camera position at each step on the FW at the SST working rate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i="0" dirty="0">
                <a:solidFill>
                  <a:schemeClr val="tx1"/>
                </a:solidFill>
              </a:rPr>
              <a:t>To obtain this: study the filter wheel range, i.e. “calibrate” the filter wheel</a:t>
            </a:r>
          </a:p>
        </p:txBody>
      </p:sp>
    </p:spTree>
    <p:extLst>
      <p:ext uri="{BB962C8B-B14F-4D97-AF65-F5344CB8AC3E}">
        <p14:creationId xmlns:p14="http://schemas.microsoft.com/office/powerpoint/2010/main" val="3092761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88701B-75A8-A165-FF4B-2E84ADA9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3" y="183502"/>
            <a:ext cx="9601200" cy="807098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</a:rPr>
              <a:t>Filter Wheel «calibration» - procedure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33D945-F9C1-13BC-205A-12F2CE970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0344" y="1222310"/>
            <a:ext cx="5495730" cy="5231075"/>
          </a:xfrm>
        </p:spPr>
        <p:txBody>
          <a:bodyPr>
            <a:normAutofit/>
          </a:bodyPr>
          <a:lstStyle/>
          <a:p>
            <a:r>
              <a:rPr lang="en-GB" sz="1800" dirty="0" err="1">
                <a:solidFill>
                  <a:schemeClr val="tx1"/>
                </a:solidFill>
              </a:rPr>
              <a:t>Powermeter</a:t>
            </a:r>
            <a:r>
              <a:rPr lang="en-GB" sz="1800" dirty="0">
                <a:solidFill>
                  <a:schemeClr val="tx1"/>
                </a:solidFill>
              </a:rPr>
              <a:t> measurements at camera position </a:t>
            </a:r>
            <a:br>
              <a:rPr lang="en-GB" sz="1800" dirty="0">
                <a:solidFill>
                  <a:schemeClr val="tx1"/>
                </a:solidFill>
              </a:rPr>
            </a:br>
            <a:r>
              <a:rPr lang="en-GB" sz="1800" dirty="0">
                <a:solidFill>
                  <a:schemeClr val="tx1"/>
                </a:solidFill>
              </a:rPr>
              <a:t>(3 m) at 600 Hz are quite difficult (</a:t>
            </a:r>
            <a:r>
              <a:rPr lang="en-GB" sz="1800" dirty="0" err="1">
                <a:solidFill>
                  <a:schemeClr val="tx1"/>
                </a:solidFill>
              </a:rPr>
              <a:t>powermeter</a:t>
            </a:r>
            <a:r>
              <a:rPr lang="en-GB" sz="1800" dirty="0">
                <a:solidFill>
                  <a:schemeClr val="tx1"/>
                </a:solidFill>
              </a:rPr>
              <a:t> sensitivity </a:t>
            </a:r>
            <a:r>
              <a:rPr lang="en-GB" sz="18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800" dirty="0" err="1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pW</a:t>
            </a:r>
            <a:r>
              <a:rPr lang="en-GB" sz="18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8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Hence, two sets of data are needed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One at the working rate (600 Hz)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Another one at a higher rate (1 MHz)</a:t>
            </a:r>
          </a:p>
          <a:p>
            <a:r>
              <a:rPr lang="en-GB" sz="1800" dirty="0">
                <a:solidFill>
                  <a:schemeClr val="tx1"/>
                </a:solidFill>
              </a:rPr>
              <a:t>With these, we can obtain the expected number of photons at camera position at working rate for each FW position</a:t>
            </a:r>
          </a:p>
          <a:p>
            <a:r>
              <a:rPr lang="en-GB" sz="1800" dirty="0">
                <a:solidFill>
                  <a:schemeClr val="tx1"/>
                </a:solidFill>
              </a:rPr>
              <a:t>Interpolate the result on all FW positions that yield at least 1 photon</a:t>
            </a:r>
          </a:p>
          <a:p>
            <a:r>
              <a:rPr lang="en-GB" sz="1800" dirty="0">
                <a:solidFill>
                  <a:schemeClr val="tx1"/>
                </a:solidFill>
              </a:rPr>
              <a:t>Save the interpolated values in a calibration file to be included in the </a:t>
            </a:r>
            <a:r>
              <a:rPr lang="en-GB" sz="1800" dirty="0" err="1">
                <a:solidFill>
                  <a:schemeClr val="tx1"/>
                </a:solidFill>
              </a:rPr>
              <a:t>DarkBox</a:t>
            </a:r>
            <a:r>
              <a:rPr lang="en-GB" sz="1800" dirty="0">
                <a:solidFill>
                  <a:schemeClr val="tx1"/>
                </a:solidFill>
              </a:rPr>
              <a:t> Manager Software.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BC2D548-D9FD-B52C-98D6-506BFDBF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DarkBox</a:t>
            </a:r>
            <a:r>
              <a:rPr lang="it-IT" sz="1400" dirty="0">
                <a:solidFill>
                  <a:schemeClr val="tx1"/>
                </a:solidFill>
              </a:rPr>
              <a:t> - Laser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966F18-B09F-53AB-1798-6D1BD500C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12</a:t>
            </a:fld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1016975-A6A2-8313-FF12-545837560A21}"/>
              </a:ext>
            </a:extLst>
          </p:cNvPr>
          <p:cNvSpPr txBox="1"/>
          <p:nvPr/>
        </p:nvSpPr>
        <p:spPr>
          <a:xfrm>
            <a:off x="8473307" y="5128723"/>
            <a:ext cx="2792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Power </a:t>
            </a:r>
            <a:r>
              <a:rPr lang="it-IT" sz="1600" dirty="0" err="1"/>
              <a:t>measured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laser position</a:t>
            </a:r>
          </a:p>
        </p:txBody>
      </p:sp>
      <p:pic>
        <p:nvPicPr>
          <p:cNvPr id="7" name="Immagine 6" descr="Immagine che contiene grafico">
            <a:extLst>
              <a:ext uri="{FF2B5EF4-FFF2-40B4-BE49-F238E27FC236}">
                <a16:creationId xmlns:a16="http://schemas.microsoft.com/office/drawing/2014/main" id="{79747C6D-2603-AF7B-C6A4-13867B316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" t="4460" r="2670" b="4367"/>
          <a:stretch/>
        </p:blipFill>
        <p:spPr>
          <a:xfrm>
            <a:off x="6557810" y="1126994"/>
            <a:ext cx="5495730" cy="400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40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88701B-75A8-A165-FF4B-2E84ADA9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441" y="201762"/>
            <a:ext cx="6302477" cy="57538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FW calibration  procedure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BC2D548-D9FD-B52C-98D6-506BFDBF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5959" y="6453386"/>
            <a:ext cx="6280830" cy="404614"/>
          </a:xfrm>
        </p:spPr>
        <p:txBody>
          <a:bodyPr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DarkBox</a:t>
            </a:r>
            <a:r>
              <a:rPr lang="it-IT" sz="1400" dirty="0">
                <a:solidFill>
                  <a:schemeClr val="tx1"/>
                </a:solidFill>
              </a:rPr>
              <a:t> - Laser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966F18-B09F-53AB-1798-6D1BD500C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13</a:t>
            </a:fld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115D785-9E4C-68E8-A852-81C459C71C3D}"/>
              </a:ext>
            </a:extLst>
          </p:cNvPr>
          <p:cNvSpPr txBox="1"/>
          <p:nvPr/>
        </p:nvSpPr>
        <p:spPr>
          <a:xfrm>
            <a:off x="9174394" y="4809205"/>
            <a:ext cx="2865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photons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3 m from source, 600 Hz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24FE997-A232-AA95-9AF0-6C207998B2D9}"/>
              </a:ext>
            </a:extLst>
          </p:cNvPr>
          <p:cNvSpPr txBox="1"/>
          <p:nvPr/>
        </p:nvSpPr>
        <p:spPr>
          <a:xfrm>
            <a:off x="2068463" y="4816810"/>
            <a:ext cx="1917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Transmission (laser </a:t>
            </a:r>
            <a:r>
              <a:rPr lang="it-IT" dirty="0" err="1"/>
              <a:t>measures</a:t>
            </a:r>
            <a:r>
              <a:rPr lang="it-IT" dirty="0"/>
              <a:t>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C748DEA-1689-B6E7-C9DE-6F2B8C23CC6A}"/>
              </a:ext>
            </a:extLst>
          </p:cNvPr>
          <p:cNvSpPr txBox="1"/>
          <p:nvPr/>
        </p:nvSpPr>
        <p:spPr>
          <a:xfrm>
            <a:off x="5219242" y="4821256"/>
            <a:ext cx="2865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photons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3 m from source, 1 MHz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D719CF9-30DD-6D9A-6381-4D3EBF252549}"/>
              </a:ext>
            </a:extLst>
          </p:cNvPr>
          <p:cNvSpPr txBox="1"/>
          <p:nvPr/>
        </p:nvSpPr>
        <p:spPr>
          <a:xfrm>
            <a:off x="4554423" y="5879690"/>
            <a:ext cx="423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Dynamic range of laser source: 1 </a:t>
            </a:r>
            <a:r>
              <a:rPr lang="el-GR" dirty="0">
                <a:latin typeface="Garamond" panose="02020404030301010803" pitchFamily="18" charset="0"/>
              </a:rPr>
              <a:t>γ</a:t>
            </a:r>
            <a:r>
              <a:rPr lang="it-IT" dirty="0">
                <a:latin typeface="Garamond" panose="02020404030301010803" pitchFamily="18" charset="0"/>
              </a:rPr>
              <a:t> → 4000 </a:t>
            </a:r>
            <a:r>
              <a:rPr lang="el-GR" dirty="0">
                <a:latin typeface="Garamond" panose="02020404030301010803" pitchFamily="18" charset="0"/>
              </a:rPr>
              <a:t>γ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DCA9F649-D2D7-FF7A-5BB8-EBB776C0B7BE}"/>
              </a:ext>
            </a:extLst>
          </p:cNvPr>
          <p:cNvSpPr/>
          <p:nvPr/>
        </p:nvSpPr>
        <p:spPr>
          <a:xfrm>
            <a:off x="3593415" y="5879690"/>
            <a:ext cx="710425" cy="404614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5" name="Immagine 14" descr="Immagine che contiene grafico">
            <a:extLst>
              <a:ext uri="{FF2B5EF4-FFF2-40B4-BE49-F238E27FC236}">
                <a16:creationId xmlns:a16="http://schemas.microsoft.com/office/drawing/2014/main" id="{9AB30C3A-AD99-9D04-271B-58D9DC6D4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t="3937" r="3342" b="5064"/>
          <a:stretch/>
        </p:blipFill>
        <p:spPr>
          <a:xfrm>
            <a:off x="698981" y="1924420"/>
            <a:ext cx="3855442" cy="2808000"/>
          </a:xfrm>
          <a:prstGeom prst="rect">
            <a:avLst/>
          </a:prstGeom>
        </p:spPr>
      </p:pic>
      <p:pic>
        <p:nvPicPr>
          <p:cNvPr id="24" name="Immagine 23" descr="Immagine che contiene grafico">
            <a:extLst>
              <a:ext uri="{FF2B5EF4-FFF2-40B4-BE49-F238E27FC236}">
                <a16:creationId xmlns:a16="http://schemas.microsoft.com/office/drawing/2014/main" id="{D5911737-67F3-96F4-6154-AEEE55C591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" t="4756" r="4020" b="4245"/>
          <a:stretch/>
        </p:blipFill>
        <p:spPr>
          <a:xfrm>
            <a:off x="8367586" y="1867812"/>
            <a:ext cx="3806592" cy="2808000"/>
          </a:xfrm>
          <a:prstGeom prst="rect">
            <a:avLst/>
          </a:prstGeom>
        </p:spPr>
      </p:pic>
      <p:pic>
        <p:nvPicPr>
          <p:cNvPr id="26" name="Immagine 25" descr="Immagine che contiene grafico">
            <a:extLst>
              <a:ext uri="{FF2B5EF4-FFF2-40B4-BE49-F238E27FC236}">
                <a16:creationId xmlns:a16="http://schemas.microsoft.com/office/drawing/2014/main" id="{B1265D79-8AAB-912A-659F-D1FFE13C47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4756" r="2957" b="4693"/>
          <a:stretch/>
        </p:blipFill>
        <p:spPr>
          <a:xfrm>
            <a:off x="4544591" y="1940534"/>
            <a:ext cx="3855442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61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3888C35-FF3F-CB93-87FD-E0EA9631E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126" y="167021"/>
            <a:ext cx="9601200" cy="676469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Procedure automatization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C5A72D66-CC54-BAD3-F22A-392E7D216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DarkBox</a:t>
            </a:r>
            <a:r>
              <a:rPr lang="it-IT" sz="1400" dirty="0">
                <a:solidFill>
                  <a:schemeClr val="tx1"/>
                </a:solidFill>
              </a:rPr>
              <a:t> - Laser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F5DFDE7-8ED8-E902-0A1C-7AE6129DA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14</a:t>
            </a:fld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D6F2BB-1AA6-3259-9250-308D3DCF4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0126" y="1617556"/>
            <a:ext cx="4415939" cy="2315346"/>
          </a:xfrm>
        </p:spPr>
        <p:txBody>
          <a:bodyPr/>
          <a:lstStyle/>
          <a:p>
            <a:r>
              <a:rPr lang="en-GB" sz="1800" dirty="0">
                <a:solidFill>
                  <a:schemeClr val="tx1"/>
                </a:solidFill>
              </a:rPr>
              <a:t>The facility will often be monitored:</a:t>
            </a:r>
            <a:r>
              <a:rPr lang="en-GB" sz="1800" dirty="0">
                <a:solidFill>
                  <a:schemeClr val="tx1"/>
                </a:solidFill>
                <a:sym typeface="Wingdings" panose="05000000000000000000" pitchFamily="2" charset="2"/>
              </a:rPr>
              <a:t> n</a:t>
            </a:r>
            <a:r>
              <a:rPr lang="en-GB" sz="1800" dirty="0">
                <a:solidFill>
                  <a:schemeClr val="tx1"/>
                </a:solidFill>
              </a:rPr>
              <a:t>eed to automatize this procedure in order to have always the updated configurations</a:t>
            </a:r>
          </a:p>
          <a:p>
            <a:r>
              <a:rPr lang="en-GB" sz="1800" dirty="0">
                <a:solidFill>
                  <a:schemeClr val="tx1"/>
                </a:solidFill>
              </a:rPr>
              <a:t>Implementation of «Calibrate Filter Wheel» in the  </a:t>
            </a:r>
            <a:r>
              <a:rPr lang="en-GB" sz="1800" dirty="0" err="1">
                <a:solidFill>
                  <a:schemeClr val="tx1"/>
                </a:solidFill>
              </a:rPr>
              <a:t>DarkBoxManager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2" name="Segnaposto contenuto 5">
            <a:extLst>
              <a:ext uri="{FF2B5EF4-FFF2-40B4-BE49-F238E27FC236}">
                <a16:creationId xmlns:a16="http://schemas.microsoft.com/office/drawing/2014/main" id="{9742C984-929F-73BD-F8AC-C4EACA516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9757" y="1617556"/>
            <a:ext cx="5242729" cy="1937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tx1"/>
                </a:solidFill>
              </a:rPr>
              <a:t>The user can, at anytime, run the procedure directly from the </a:t>
            </a:r>
            <a:r>
              <a:rPr lang="en-GB" sz="1800" dirty="0" err="1">
                <a:solidFill>
                  <a:schemeClr val="tx1"/>
                </a:solidFill>
              </a:rPr>
              <a:t>DarkBoxManager</a:t>
            </a:r>
            <a:r>
              <a:rPr lang="en-GB" sz="1800" dirty="0">
                <a:solidFill>
                  <a:schemeClr val="tx1"/>
                </a:solidFill>
              </a:rPr>
              <a:t> GUI.</a:t>
            </a:r>
            <a:br>
              <a:rPr lang="en-GB" sz="1800" dirty="0">
                <a:solidFill>
                  <a:schemeClr val="tx1"/>
                </a:solidFill>
              </a:rPr>
            </a:br>
            <a:r>
              <a:rPr lang="en-GB" sz="1800" dirty="0">
                <a:solidFill>
                  <a:schemeClr val="tx1"/>
                </a:solidFill>
              </a:rPr>
              <a:t>Said procedure will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Take the needed runs of data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Perform the described analysis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Return a new calibration file to be set</a:t>
            </a:r>
          </a:p>
        </p:txBody>
      </p:sp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A1C5F087-1848-9BD5-5EE2-069EEC71A240}"/>
              </a:ext>
            </a:extLst>
          </p:cNvPr>
          <p:cNvSpPr/>
          <p:nvPr/>
        </p:nvSpPr>
        <p:spPr>
          <a:xfrm>
            <a:off x="5782698" y="2325243"/>
            <a:ext cx="710425" cy="404614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2" name="Immagine 11" descr="Immagine che contiene GUI">
            <a:extLst>
              <a:ext uri="{FF2B5EF4-FFF2-40B4-BE49-F238E27FC236}">
                <a16:creationId xmlns:a16="http://schemas.microsoft.com/office/drawing/2014/main" id="{0BBA65EA-DD80-C781-E3AD-141C2571A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33" y="3842157"/>
            <a:ext cx="9778779" cy="23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13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736BCD-BF7A-EEE2-3568-C10F492FE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686" y="253222"/>
            <a:ext cx="3355387" cy="780498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</a:rPr>
              <a:t>Beam Model</a:t>
            </a:r>
          </a:p>
        </p:txBody>
      </p:sp>
      <p:sp>
        <p:nvSpPr>
          <p:cNvPr id="21" name="Segnaposto contenuto 20">
            <a:extLst>
              <a:ext uri="{FF2B5EF4-FFF2-40B4-BE49-F238E27FC236}">
                <a16:creationId xmlns:a16="http://schemas.microsoft.com/office/drawing/2014/main" id="{D564604D-3425-52E8-FCEA-0315352E4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413" y="1700980"/>
            <a:ext cx="3743223" cy="3903407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 err="1">
                <a:solidFill>
                  <a:schemeClr val="tx1"/>
                </a:solidFill>
              </a:rPr>
              <a:t>Uniformity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requirement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at</a:t>
            </a:r>
            <a:r>
              <a:rPr lang="it-IT" sz="1800" dirty="0">
                <a:solidFill>
                  <a:schemeClr val="tx1"/>
                </a:solidFill>
              </a:rPr>
              <a:t> 3 m from source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</a:rPr>
              <a:t>Use a Robot Arm to scan the laser beam on a circular area of maximum radius of 0.30 m (step 1 cm)</a:t>
            </a:r>
            <a:endParaRPr lang="it-IT" sz="18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 err="1">
                <a:solidFill>
                  <a:schemeClr val="tx1"/>
                </a:solidFill>
              </a:rPr>
              <a:t>Tried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different</a:t>
            </a:r>
            <a:r>
              <a:rPr lang="it-IT" sz="1800" dirty="0">
                <a:solidFill>
                  <a:schemeClr val="tx1"/>
                </a:solidFill>
              </a:rPr>
              <a:t> optical </a:t>
            </a:r>
            <a:r>
              <a:rPr lang="it-IT" sz="1800" dirty="0" err="1">
                <a:solidFill>
                  <a:schemeClr val="tx1"/>
                </a:solidFill>
              </a:rPr>
              <a:t>combinations</a:t>
            </a:r>
            <a:r>
              <a:rPr lang="it-IT" sz="1800" dirty="0">
                <a:solidFill>
                  <a:schemeClr val="tx1"/>
                </a:solidFill>
              </a:rPr>
              <a:t> to </a:t>
            </a:r>
            <a:r>
              <a:rPr lang="it-IT" sz="1800" dirty="0" err="1">
                <a:solidFill>
                  <a:schemeClr val="tx1"/>
                </a:solidFill>
              </a:rPr>
              <a:t>obtain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uniformity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at</a:t>
            </a:r>
            <a:r>
              <a:rPr lang="it-IT" sz="1800" dirty="0">
                <a:solidFill>
                  <a:schemeClr val="tx1"/>
                </a:solidFill>
              </a:rPr>
              <a:t> 3 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 err="1">
                <a:solidFill>
                  <a:schemeClr val="tx1"/>
                </a:solidFill>
              </a:rPr>
              <a:t>Final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combination</a:t>
            </a:r>
            <a:r>
              <a:rPr lang="it-IT" sz="1800" dirty="0">
                <a:solidFill>
                  <a:schemeClr val="tx1"/>
                </a:solidFill>
              </a:rPr>
              <a:t>: 20° + 5° </a:t>
            </a:r>
            <a:r>
              <a:rPr lang="it-IT" sz="1800" dirty="0" err="1">
                <a:solidFill>
                  <a:schemeClr val="tx1"/>
                </a:solidFill>
              </a:rPr>
              <a:t>diffusers</a:t>
            </a:r>
            <a:r>
              <a:rPr lang="it-IT" sz="1800" dirty="0">
                <a:solidFill>
                  <a:schemeClr val="tx1"/>
                </a:solidFill>
              </a:rPr>
              <a:t> and </a:t>
            </a:r>
            <a:r>
              <a:rPr lang="it-IT" sz="1800" dirty="0" err="1">
                <a:solidFill>
                  <a:schemeClr val="tx1"/>
                </a:solidFill>
              </a:rPr>
              <a:t>beam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expander</a:t>
            </a:r>
            <a:endParaRPr lang="en-GB" sz="1800" dirty="0">
              <a:solidFill>
                <a:schemeClr val="tx1"/>
              </a:solidFill>
            </a:endParaRPr>
          </a:p>
          <a:p>
            <a:endParaRPr lang="en-GB" sz="1800" i="0" dirty="0">
              <a:solidFill>
                <a:schemeClr val="tx1"/>
              </a:solidFill>
            </a:endParaRPr>
          </a:p>
        </p:txBody>
      </p:sp>
      <p:sp>
        <p:nvSpPr>
          <p:cNvPr id="22" name="Segnaposto piè di pagina 21">
            <a:extLst>
              <a:ext uri="{FF2B5EF4-FFF2-40B4-BE49-F238E27FC236}">
                <a16:creationId xmlns:a16="http://schemas.microsoft.com/office/drawing/2014/main" id="{2C0F399B-CBE2-7600-A7D8-5197FFAD9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DarkBox</a:t>
            </a:r>
            <a:r>
              <a:rPr lang="it-IT" sz="1400" dirty="0">
                <a:solidFill>
                  <a:schemeClr val="tx1"/>
                </a:solidFill>
              </a:rPr>
              <a:t> – </a:t>
            </a:r>
            <a:r>
              <a:rPr lang="it-IT" sz="1400" dirty="0" err="1">
                <a:solidFill>
                  <a:schemeClr val="tx1"/>
                </a:solidFill>
              </a:rPr>
              <a:t>Beam</a:t>
            </a:r>
            <a:r>
              <a:rPr lang="it-IT" sz="1400" dirty="0">
                <a:solidFill>
                  <a:schemeClr val="tx1"/>
                </a:solidFill>
              </a:rPr>
              <a:t> Model Study</a:t>
            </a:r>
          </a:p>
        </p:txBody>
      </p:sp>
      <p:sp>
        <p:nvSpPr>
          <p:cNvPr id="23" name="Segnaposto numero diapositiva 22">
            <a:extLst>
              <a:ext uri="{FF2B5EF4-FFF2-40B4-BE49-F238E27FC236}">
                <a16:creationId xmlns:a16="http://schemas.microsoft.com/office/drawing/2014/main" id="{9046546B-FAB2-8923-6F19-083AF5D52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15</a:t>
            </a:fld>
            <a:endParaRPr lang="it-IT" sz="1400">
              <a:solidFill>
                <a:schemeClr val="tx1"/>
              </a:solidFill>
            </a:endParaRPr>
          </a:p>
        </p:txBody>
      </p: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F9332925-8931-0E16-0454-3585ACAFA5AD}"/>
              </a:ext>
            </a:extLst>
          </p:cNvPr>
          <p:cNvGrpSpPr/>
          <p:nvPr/>
        </p:nvGrpSpPr>
        <p:grpSpPr>
          <a:xfrm>
            <a:off x="4841377" y="0"/>
            <a:ext cx="7656760" cy="6299048"/>
            <a:chOff x="4841377" y="0"/>
            <a:chExt cx="7656760" cy="6299048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D98E26C3-F2CC-7374-298A-B6EB0AE93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87846" y="0"/>
              <a:ext cx="2404154" cy="1424461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6966E7A0-3D6B-C182-5D7F-BB6166A4D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45710" y="4900317"/>
              <a:ext cx="3010861" cy="1398731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2061FDCC-EA84-7108-155E-F78597ADF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307" y="46505"/>
              <a:ext cx="1437094" cy="1437094"/>
            </a:xfrm>
            <a:prstGeom prst="rect">
              <a:avLst/>
            </a:prstGeom>
          </p:spPr>
        </p:pic>
        <p:pic>
          <p:nvPicPr>
            <p:cNvPr id="16" name="Immagine 15" descr="Immagine che contiene testo, tazza, elettronica, obiettivo fotografico&#10;&#10;Descrizione generata automaticamente">
              <a:extLst>
                <a:ext uri="{FF2B5EF4-FFF2-40B4-BE49-F238E27FC236}">
                  <a16:creationId xmlns:a16="http://schemas.microsoft.com/office/drawing/2014/main" id="{320ACBBF-B53D-73D0-0F9F-1C5241B72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5214" y="619508"/>
              <a:ext cx="1179132" cy="954107"/>
            </a:xfrm>
            <a:prstGeom prst="rect">
              <a:avLst/>
            </a:prstGeom>
          </p:spPr>
        </p:pic>
        <p:pic>
          <p:nvPicPr>
            <p:cNvPr id="36" name="Immagine 35" descr="Immagine che contiene schema">
              <a:extLst>
                <a:ext uri="{FF2B5EF4-FFF2-40B4-BE49-F238E27FC236}">
                  <a16:creationId xmlns:a16="http://schemas.microsoft.com/office/drawing/2014/main" id="{46EF3B6C-5181-4AD3-D491-22BBCDC28E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83" b="64882"/>
            <a:stretch/>
          </p:blipFill>
          <p:spPr>
            <a:xfrm>
              <a:off x="4841377" y="2063300"/>
              <a:ext cx="7656760" cy="2719363"/>
            </a:xfrm>
            <a:prstGeom prst="rect">
              <a:avLst/>
            </a:prstGeom>
          </p:spPr>
        </p:pic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C2EF4199-5486-48BC-198D-8C696AE74470}"/>
                </a:ext>
              </a:extLst>
            </p:cNvPr>
            <p:cNvCxnSpPr>
              <a:cxnSpLocks/>
            </p:cNvCxnSpPr>
            <p:nvPr/>
          </p:nvCxnSpPr>
          <p:spPr>
            <a:xfrm>
              <a:off x="9391500" y="1151374"/>
              <a:ext cx="396346" cy="1020574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E8849532-5A81-4825-C996-CF307CCF9065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6984780" y="1573615"/>
              <a:ext cx="273270" cy="83621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1460FC8A-3710-8C5A-DEEE-565D87FA2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82554" y="3524250"/>
              <a:ext cx="533171" cy="1382802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A07371E7-F33C-C59A-0D13-0F1E1654DEF7}"/>
                </a:ext>
              </a:extLst>
            </p:cNvPr>
            <p:cNvGrpSpPr/>
            <p:nvPr/>
          </p:nvGrpSpPr>
          <p:grpSpPr>
            <a:xfrm>
              <a:off x="5672513" y="2960513"/>
              <a:ext cx="1383711" cy="3173586"/>
              <a:chOff x="5054604" y="2600426"/>
              <a:chExt cx="1330022" cy="3393214"/>
            </a:xfrm>
          </p:grpSpPr>
          <p:pic>
            <p:nvPicPr>
              <p:cNvPr id="5" name="Immagine 4" descr="Immagine che contiene interno&#10;&#10;Descrizione generata automaticamente">
                <a:extLst>
                  <a:ext uri="{FF2B5EF4-FFF2-40B4-BE49-F238E27FC236}">
                    <a16:creationId xmlns:a16="http://schemas.microsoft.com/office/drawing/2014/main" id="{A3EF90E7-0840-778E-E675-E6FE6E6701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095" r="37700" b="21769"/>
              <a:stretch/>
            </p:blipFill>
            <p:spPr>
              <a:xfrm flipH="1">
                <a:off x="5054604" y="4099385"/>
                <a:ext cx="1330022" cy="1894255"/>
              </a:xfrm>
              <a:prstGeom prst="rect">
                <a:avLst/>
              </a:prstGeom>
            </p:spPr>
          </p:pic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931D089A-A895-3A88-27EF-ECA305C8B6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19142" y="2600426"/>
                <a:ext cx="0" cy="1498959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Connettore 2 11">
              <a:extLst>
                <a:ext uri="{FF2B5EF4-FFF2-40B4-BE49-F238E27FC236}">
                  <a16:creationId xmlns:a16="http://schemas.microsoft.com/office/drawing/2014/main" id="{987B365C-0A26-F10A-632E-A1BA181955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49050" y="1267968"/>
              <a:ext cx="66675" cy="122513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2277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grafico">
            <a:extLst>
              <a:ext uri="{FF2B5EF4-FFF2-40B4-BE49-F238E27FC236}">
                <a16:creationId xmlns:a16="http://schemas.microsoft.com/office/drawing/2014/main" id="{B065842A-8D87-D1E0-B9E0-9DEE538A2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6"/>
          <a:stretch/>
        </p:blipFill>
        <p:spPr>
          <a:xfrm>
            <a:off x="7423604" y="3358085"/>
            <a:ext cx="4268186" cy="3240000"/>
          </a:xfrm>
          <a:prstGeom prst="rect">
            <a:avLst/>
          </a:prstGeom>
        </p:spPr>
      </p:pic>
      <p:pic>
        <p:nvPicPr>
          <p:cNvPr id="8" name="Immagine 7" descr="Immagine che contiene grafico">
            <a:extLst>
              <a:ext uri="{FF2B5EF4-FFF2-40B4-BE49-F238E27FC236}">
                <a16:creationId xmlns:a16="http://schemas.microsoft.com/office/drawing/2014/main" id="{04E91CF9-A910-E569-5D44-2D1C747DA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003" y="65639"/>
            <a:ext cx="4349388" cy="3240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DC1B064-9868-3684-22DC-4B7FE6DC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83" y="189000"/>
            <a:ext cx="2338612" cy="645506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</a:rPr>
              <a:t>2D scans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7D87F8-C498-7980-E7E1-0CBE35D0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16</a:t>
            </a:fld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110B33A-9F88-1DF3-8C7A-135063968D50}"/>
              </a:ext>
            </a:extLst>
          </p:cNvPr>
          <p:cNvSpPr txBox="1"/>
          <p:nvPr/>
        </p:nvSpPr>
        <p:spPr>
          <a:xfrm>
            <a:off x="5280304" y="1402415"/>
            <a:ext cx="991867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1 m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09FBE4D-0522-A5FE-3741-503C4A03D36D}"/>
              </a:ext>
            </a:extLst>
          </p:cNvPr>
          <p:cNvSpPr txBox="1"/>
          <p:nvPr/>
        </p:nvSpPr>
        <p:spPr>
          <a:xfrm>
            <a:off x="6426389" y="2542739"/>
            <a:ext cx="1058661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2 m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96EDB0C-8EE5-1983-8714-FB0C0B0F3C0D}"/>
              </a:ext>
            </a:extLst>
          </p:cNvPr>
          <p:cNvSpPr txBox="1"/>
          <p:nvPr/>
        </p:nvSpPr>
        <p:spPr>
          <a:xfrm>
            <a:off x="6403249" y="5903671"/>
            <a:ext cx="1058661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3 m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E4F4B79-C5E2-E72E-5C18-798389380515}"/>
              </a:ext>
            </a:extLst>
          </p:cNvPr>
          <p:cNvSpPr txBox="1"/>
          <p:nvPr/>
        </p:nvSpPr>
        <p:spPr>
          <a:xfrm>
            <a:off x="844432" y="4208715"/>
            <a:ext cx="62808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ym typeface="Wingdings" panose="05000000000000000000" pitchFamily="2" charset="2"/>
              </a:rPr>
              <a:t>With </a:t>
            </a:r>
            <a:r>
              <a:rPr lang="it-IT" dirty="0" err="1">
                <a:sym typeface="Wingdings" panose="05000000000000000000" pitchFamily="2" charset="2"/>
              </a:rPr>
              <a:t>final</a:t>
            </a:r>
            <a:r>
              <a:rPr lang="it-IT" dirty="0">
                <a:sym typeface="Wingdings" panose="05000000000000000000" pitchFamily="2" charset="2"/>
              </a:rPr>
              <a:t> optical </a:t>
            </a:r>
            <a:r>
              <a:rPr lang="it-IT" dirty="0" err="1">
                <a:sym typeface="Wingdings" panose="05000000000000000000" pitchFamily="2" charset="2"/>
              </a:rPr>
              <a:t>combination</a:t>
            </a:r>
            <a:r>
              <a:rPr lang="it-IT" dirty="0"/>
              <a:t> un</a:t>
            </a:r>
            <a:r>
              <a:rPr lang="en-150" dirty="0"/>
              <a:t>iformity </a:t>
            </a:r>
            <a:r>
              <a:rPr lang="it-IT" dirty="0" err="1"/>
              <a:t>at</a:t>
            </a:r>
            <a:r>
              <a:rPr lang="it-IT" dirty="0"/>
              <a:t> 3 m </a:t>
            </a:r>
            <a:r>
              <a:rPr lang="en-150" dirty="0"/>
              <a:t>is about 1 %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</a:rPr>
              <a:t>We can study the resulting beam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i="0" dirty="0">
                <a:solidFill>
                  <a:schemeClr val="tx1"/>
                </a:solidFill>
              </a:rPr>
              <a:t>Is it reasonably centred?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i="0" dirty="0">
                <a:solidFill>
                  <a:schemeClr val="tx1"/>
                </a:solidFill>
              </a:rPr>
              <a:t>How do the optical diffusers work?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800" i="0" dirty="0">
                <a:solidFill>
                  <a:schemeClr val="tx1"/>
                </a:solidFill>
              </a:rPr>
              <a:t>Are we able to describe the laser beam in some way near the source? </a:t>
            </a:r>
            <a:endParaRPr lang="it-IT" dirty="0"/>
          </a:p>
          <a:p>
            <a:r>
              <a:rPr lang="it-IT" sz="1800" i="0" dirty="0">
                <a:solidFill>
                  <a:schemeClr val="tx1"/>
                </a:solidFill>
                <a:sym typeface="Wingdings" panose="05000000000000000000" pitchFamily="2" charset="2"/>
              </a:rPr>
              <a:t>	 </a:t>
            </a:r>
            <a:r>
              <a:rPr lang="it-IT" sz="1800" i="0" dirty="0" err="1">
                <a:solidFill>
                  <a:schemeClr val="tx1"/>
                </a:solidFill>
                <a:sym typeface="Wingdings" panose="05000000000000000000" pitchFamily="2" charset="2"/>
              </a:rPr>
              <a:t>s</a:t>
            </a:r>
            <a:r>
              <a:rPr lang="it-IT" sz="1800" i="0" dirty="0" err="1">
                <a:solidFill>
                  <a:schemeClr val="tx1"/>
                </a:solidFill>
              </a:rPr>
              <a:t>everal</a:t>
            </a:r>
            <a:r>
              <a:rPr lang="it-IT" sz="1800" i="0" dirty="0">
                <a:solidFill>
                  <a:schemeClr val="tx1"/>
                </a:solidFill>
              </a:rPr>
              <a:t> </a:t>
            </a:r>
            <a:r>
              <a:rPr lang="it-IT" sz="1800" i="0" dirty="0" err="1">
                <a:solidFill>
                  <a:schemeClr val="tx1"/>
                </a:solidFill>
              </a:rPr>
              <a:t>fits</a:t>
            </a:r>
            <a:r>
              <a:rPr lang="it-IT" sz="1800" i="0" dirty="0">
                <a:solidFill>
                  <a:schemeClr val="tx1"/>
                </a:solidFill>
              </a:rPr>
              <a:t>, </a:t>
            </a:r>
            <a:r>
              <a:rPr lang="it-IT" sz="1800" i="0" dirty="0" err="1">
                <a:solidFill>
                  <a:schemeClr val="tx1"/>
                </a:solidFill>
              </a:rPr>
              <a:t>both</a:t>
            </a:r>
            <a:r>
              <a:rPr lang="it-IT" sz="1800" i="0" dirty="0">
                <a:solidFill>
                  <a:schemeClr val="tx1"/>
                </a:solidFill>
              </a:rPr>
              <a:t> one and </a:t>
            </a:r>
            <a:r>
              <a:rPr lang="it-IT" sz="1800" i="0" dirty="0" err="1">
                <a:solidFill>
                  <a:schemeClr val="tx1"/>
                </a:solidFill>
              </a:rPr>
              <a:t>two</a:t>
            </a:r>
            <a:r>
              <a:rPr lang="it-IT" sz="1800" i="0" dirty="0">
                <a:solidFill>
                  <a:schemeClr val="tx1"/>
                </a:solidFill>
              </a:rPr>
              <a:t> </a:t>
            </a:r>
            <a:r>
              <a:rPr lang="it-IT" sz="1800" i="0" dirty="0" err="1">
                <a:solidFill>
                  <a:schemeClr val="tx1"/>
                </a:solidFill>
              </a:rPr>
              <a:t>dimensional</a:t>
            </a:r>
            <a:r>
              <a:rPr lang="it-IT" sz="1800" i="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i="0" dirty="0" err="1">
                <a:solidFill>
                  <a:schemeClr val="tx1"/>
                </a:solidFill>
              </a:rPr>
              <a:t>Which</a:t>
            </a:r>
            <a:r>
              <a:rPr lang="it-IT" i="0" dirty="0">
                <a:solidFill>
                  <a:schemeClr val="tx1"/>
                </a:solidFill>
              </a:rPr>
              <a:t> </a:t>
            </a:r>
            <a:r>
              <a:rPr lang="it-IT" i="0" dirty="0" err="1">
                <a:solidFill>
                  <a:schemeClr val="tx1"/>
                </a:solidFill>
              </a:rPr>
              <a:t>function</a:t>
            </a:r>
            <a:r>
              <a:rPr lang="it-IT" i="0" dirty="0">
                <a:solidFill>
                  <a:schemeClr val="tx1"/>
                </a:solidFill>
              </a:rPr>
              <a:t> works best?</a:t>
            </a:r>
            <a:endParaRPr lang="it-IT" dirty="0"/>
          </a:p>
        </p:txBody>
      </p:sp>
      <p:pic>
        <p:nvPicPr>
          <p:cNvPr id="6" name="Immagine 5" descr="Immagine che contiene grafico">
            <a:extLst>
              <a:ext uri="{FF2B5EF4-FFF2-40B4-BE49-F238E27FC236}">
                <a16:creationId xmlns:a16="http://schemas.microsoft.com/office/drawing/2014/main" id="{9BE88E0E-3DAF-60DA-4807-F49268C15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17" y="886956"/>
            <a:ext cx="4091865" cy="324000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69FE4DA-BCA9-7322-125F-B720BEAABF6B}"/>
              </a:ext>
            </a:extLst>
          </p:cNvPr>
          <p:cNvCxnSpPr/>
          <p:nvPr/>
        </p:nvCxnSpPr>
        <p:spPr>
          <a:xfrm flipH="1">
            <a:off x="5104212" y="1882284"/>
            <a:ext cx="1167959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4D9D239-FB3B-A310-1028-45AECF901784}"/>
              </a:ext>
            </a:extLst>
          </p:cNvPr>
          <p:cNvCxnSpPr>
            <a:cxnSpLocks/>
          </p:cNvCxnSpPr>
          <p:nvPr/>
        </p:nvCxnSpPr>
        <p:spPr>
          <a:xfrm>
            <a:off x="6426389" y="3057239"/>
            <a:ext cx="1232940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90EDA79B-2068-4189-0ACD-47EA95885F43}"/>
              </a:ext>
            </a:extLst>
          </p:cNvPr>
          <p:cNvCxnSpPr>
            <a:cxnSpLocks/>
          </p:cNvCxnSpPr>
          <p:nvPr/>
        </p:nvCxnSpPr>
        <p:spPr>
          <a:xfrm>
            <a:off x="6426389" y="6408548"/>
            <a:ext cx="1232940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piè di pagina 21">
            <a:extLst>
              <a:ext uri="{FF2B5EF4-FFF2-40B4-BE49-F238E27FC236}">
                <a16:creationId xmlns:a16="http://schemas.microsoft.com/office/drawing/2014/main" id="{F69200E0-1D8A-06EE-26A6-58CAB6C1D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DarkBox</a:t>
            </a:r>
            <a:r>
              <a:rPr lang="it-IT" sz="1400" dirty="0">
                <a:solidFill>
                  <a:schemeClr val="tx1"/>
                </a:solidFill>
              </a:rPr>
              <a:t> – </a:t>
            </a:r>
            <a:r>
              <a:rPr lang="it-IT" sz="1400" dirty="0" err="1">
                <a:solidFill>
                  <a:schemeClr val="tx1"/>
                </a:solidFill>
              </a:rPr>
              <a:t>Beam</a:t>
            </a:r>
            <a:r>
              <a:rPr lang="it-IT" sz="1400" dirty="0">
                <a:solidFill>
                  <a:schemeClr val="tx1"/>
                </a:solidFill>
              </a:rPr>
              <a:t> Model Study</a:t>
            </a:r>
          </a:p>
        </p:txBody>
      </p:sp>
    </p:spTree>
    <p:extLst>
      <p:ext uri="{BB962C8B-B14F-4D97-AF65-F5344CB8AC3E}">
        <p14:creationId xmlns:p14="http://schemas.microsoft.com/office/powerpoint/2010/main" val="2558835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D5949C-C1A7-036B-B33B-09912ABE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36538"/>
            <a:ext cx="6227064" cy="71638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</a:rPr>
              <a:t>Starting point – data</a:t>
            </a:r>
          </a:p>
        </p:txBody>
      </p:sp>
      <p:pic>
        <p:nvPicPr>
          <p:cNvPr id="8" name="Segnaposto contenuto 7" descr="Immagine che contiene grafico">
            <a:extLst>
              <a:ext uri="{FF2B5EF4-FFF2-40B4-BE49-F238E27FC236}">
                <a16:creationId xmlns:a16="http://schemas.microsoft.com/office/drawing/2014/main" id="{51329CE0-75D6-9B9E-5D11-09FCEFE703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227" y="3410660"/>
            <a:ext cx="3815060" cy="2861295"/>
          </a:xfrm>
        </p:spPr>
      </p:pic>
      <p:pic>
        <p:nvPicPr>
          <p:cNvPr id="10" name="Segnaposto contenuto 9" descr="Immagine che contiene grafico">
            <a:extLst>
              <a:ext uri="{FF2B5EF4-FFF2-40B4-BE49-F238E27FC236}">
                <a16:creationId xmlns:a16="http://schemas.microsoft.com/office/drawing/2014/main" id="{E1328A03-97F1-EB0E-F4D2-7CBA728C01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119" y="73508"/>
            <a:ext cx="3815060" cy="2861295"/>
          </a:xfrm>
        </p:spPr>
      </p:pic>
      <p:pic>
        <p:nvPicPr>
          <p:cNvPr id="7" name="Immagine 6" descr="Immagine che contiene grafico">
            <a:extLst>
              <a:ext uri="{FF2B5EF4-FFF2-40B4-BE49-F238E27FC236}">
                <a16:creationId xmlns:a16="http://schemas.microsoft.com/office/drawing/2014/main" id="{0A03F463-DD1F-5F27-E3F9-FF9DB6632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4" y="1102350"/>
            <a:ext cx="4637364" cy="3738957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C03EBAC6-ADEE-A60B-F74E-103DE3468D3E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2348" y="2971829"/>
            <a:ext cx="2456879" cy="186947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FA2F222-332E-004D-5BA5-524DE933114C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5652348" y="1504156"/>
            <a:ext cx="2481771" cy="146767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piè di pagina 15">
            <a:extLst>
              <a:ext uri="{FF2B5EF4-FFF2-40B4-BE49-F238E27FC236}">
                <a16:creationId xmlns:a16="http://schemas.microsoft.com/office/drawing/2014/main" id="{66C46329-54A0-53A2-6957-C919EC93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DarkBox</a:t>
            </a:r>
            <a:r>
              <a:rPr lang="it-IT" sz="1400" dirty="0">
                <a:solidFill>
                  <a:schemeClr val="tx1"/>
                </a:solidFill>
              </a:rPr>
              <a:t> – </a:t>
            </a:r>
            <a:r>
              <a:rPr lang="it-IT" sz="1400" dirty="0" err="1">
                <a:solidFill>
                  <a:schemeClr val="tx1"/>
                </a:solidFill>
              </a:rPr>
              <a:t>Beam</a:t>
            </a:r>
            <a:r>
              <a:rPr lang="it-IT" sz="1400" dirty="0">
                <a:solidFill>
                  <a:schemeClr val="tx1"/>
                </a:solidFill>
              </a:rPr>
              <a:t> Model Study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80E90A7E-E62D-7D9F-42E7-23008EB7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17</a:t>
            </a:fld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27061E-EB89-83EF-B0D7-086261DDB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5335" y="3890876"/>
            <a:ext cx="2062065" cy="309610"/>
          </a:xfrm>
          <a:solidFill>
            <a:schemeClr val="bg1"/>
          </a:solidFill>
        </p:spPr>
        <p:txBody>
          <a:bodyPr/>
          <a:lstStyle/>
          <a:p>
            <a:r>
              <a:rPr lang="en-GB" sz="1800" dirty="0">
                <a:solidFill>
                  <a:schemeClr val="tx1"/>
                </a:solidFill>
              </a:rPr>
              <a:t>Slicing along y = 0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6BD538A-2DF7-1ABE-AE31-DEB4EDDB09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53959" y="2058804"/>
            <a:ext cx="2031157" cy="347612"/>
          </a:xfrm>
          <a:solidFill>
            <a:schemeClr val="bg1"/>
          </a:solidFill>
        </p:spPr>
        <p:txBody>
          <a:bodyPr/>
          <a:lstStyle/>
          <a:p>
            <a:r>
              <a:rPr lang="en-GB" sz="1800" dirty="0">
                <a:solidFill>
                  <a:schemeClr val="tx1"/>
                </a:solidFill>
              </a:rPr>
              <a:t>Slicing along x = 0</a:t>
            </a:r>
          </a:p>
        </p:txBody>
      </p:sp>
      <p:sp>
        <p:nvSpPr>
          <p:cNvPr id="28" name="Segnaposto contenuto 3">
            <a:extLst>
              <a:ext uri="{FF2B5EF4-FFF2-40B4-BE49-F238E27FC236}">
                <a16:creationId xmlns:a16="http://schemas.microsoft.com/office/drawing/2014/main" id="{3643BF80-3522-7876-B4DC-D6F62428133A}"/>
              </a:ext>
            </a:extLst>
          </p:cNvPr>
          <p:cNvSpPr txBox="1">
            <a:spLocks/>
          </p:cNvSpPr>
          <p:nvPr/>
        </p:nvSpPr>
        <p:spPr>
          <a:xfrm>
            <a:off x="1014984" y="4910773"/>
            <a:ext cx="7094243" cy="1451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solidFill>
                  <a:schemeClr val="tx1"/>
                </a:solidFill>
              </a:rPr>
              <a:t>Idea</a:t>
            </a:r>
          </a:p>
          <a:p>
            <a:pPr lvl="1"/>
            <a:r>
              <a:rPr lang="it-IT" sz="1800" i="0" dirty="0">
                <a:solidFill>
                  <a:schemeClr val="tx1"/>
                </a:solidFill>
              </a:rPr>
              <a:t>The laser light </a:t>
            </a:r>
            <a:r>
              <a:rPr lang="it-IT" sz="1800" i="0" dirty="0" err="1">
                <a:solidFill>
                  <a:schemeClr val="tx1"/>
                </a:solidFill>
              </a:rPr>
              <a:t>is</a:t>
            </a:r>
            <a:r>
              <a:rPr lang="it-IT" sz="1800" i="0" dirty="0">
                <a:solidFill>
                  <a:schemeClr val="tx1"/>
                </a:solidFill>
              </a:rPr>
              <a:t> </a:t>
            </a:r>
            <a:r>
              <a:rPr lang="it-IT" sz="1800" i="0" dirty="0" err="1">
                <a:solidFill>
                  <a:schemeClr val="tx1"/>
                </a:solidFill>
              </a:rPr>
              <a:t>emitted</a:t>
            </a:r>
            <a:r>
              <a:rPr lang="it-IT" sz="1800" i="0" dirty="0">
                <a:solidFill>
                  <a:schemeClr val="tx1"/>
                </a:solidFill>
              </a:rPr>
              <a:t> </a:t>
            </a:r>
            <a:r>
              <a:rPr lang="it-IT" sz="1800" i="0" dirty="0" err="1">
                <a:solidFill>
                  <a:schemeClr val="tx1"/>
                </a:solidFill>
              </a:rPr>
              <a:t>as</a:t>
            </a:r>
            <a:r>
              <a:rPr lang="it-IT" sz="1800" i="0" dirty="0">
                <a:solidFill>
                  <a:schemeClr val="tx1"/>
                </a:solidFill>
              </a:rPr>
              <a:t> a </a:t>
            </a:r>
            <a:r>
              <a:rPr lang="it-IT" sz="1800" i="0" dirty="0" err="1">
                <a:solidFill>
                  <a:schemeClr val="tx1"/>
                </a:solidFill>
              </a:rPr>
              <a:t>gaussian</a:t>
            </a:r>
            <a:r>
              <a:rPr lang="it-IT" sz="1800" i="0" dirty="0">
                <a:solidFill>
                  <a:schemeClr val="tx1"/>
                </a:solidFill>
              </a:rPr>
              <a:t> </a:t>
            </a:r>
            <a:r>
              <a:rPr lang="it-IT" sz="1800" i="0" dirty="0" err="1">
                <a:solidFill>
                  <a:schemeClr val="tx1"/>
                </a:solidFill>
              </a:rPr>
              <a:t>beam</a:t>
            </a:r>
            <a:endParaRPr lang="it-IT" sz="1800" i="0" dirty="0">
              <a:solidFill>
                <a:schemeClr val="tx1"/>
              </a:solidFill>
            </a:endParaRPr>
          </a:p>
          <a:p>
            <a:pPr lvl="1"/>
            <a:r>
              <a:rPr lang="it-IT" sz="1800" i="0" dirty="0" err="1">
                <a:solidFill>
                  <a:schemeClr val="tx1"/>
                </a:solidFill>
              </a:rPr>
              <a:t>Diffusers</a:t>
            </a:r>
            <a:r>
              <a:rPr lang="it-IT" sz="1800" i="0" dirty="0">
                <a:solidFill>
                  <a:schemeClr val="tx1"/>
                </a:solidFill>
              </a:rPr>
              <a:t> are «</a:t>
            </a:r>
            <a:r>
              <a:rPr lang="it-IT" sz="1800" i="0" dirty="0" err="1">
                <a:solidFill>
                  <a:schemeClr val="tx1"/>
                </a:solidFill>
              </a:rPr>
              <a:t>circular</a:t>
            </a:r>
            <a:r>
              <a:rPr lang="it-IT" sz="1800" i="0" dirty="0">
                <a:solidFill>
                  <a:schemeClr val="tx1"/>
                </a:solidFill>
              </a:rPr>
              <a:t> </a:t>
            </a:r>
            <a:r>
              <a:rPr lang="it-IT" sz="1800" i="0" dirty="0" err="1">
                <a:solidFill>
                  <a:schemeClr val="tx1"/>
                </a:solidFill>
              </a:rPr>
              <a:t>tophat</a:t>
            </a:r>
            <a:r>
              <a:rPr lang="it-IT" sz="1800" i="0" dirty="0">
                <a:solidFill>
                  <a:schemeClr val="tx1"/>
                </a:solidFill>
              </a:rPr>
              <a:t>» </a:t>
            </a:r>
            <a:r>
              <a:rPr lang="it-IT" sz="1800" i="0" dirty="0" err="1">
                <a:solidFill>
                  <a:schemeClr val="tx1"/>
                </a:solidFill>
              </a:rPr>
              <a:t>diffusers</a:t>
            </a:r>
            <a:endParaRPr lang="it-IT" sz="1800" dirty="0">
              <a:solidFill>
                <a:schemeClr val="tx1"/>
              </a:solidFill>
            </a:endParaRPr>
          </a:p>
          <a:p>
            <a:endParaRPr lang="it-IT" sz="1800" dirty="0">
              <a:solidFill>
                <a:schemeClr val="tx1"/>
              </a:solidFill>
            </a:endParaRPr>
          </a:p>
          <a:p>
            <a:endParaRPr lang="it-IT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032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D18BF607-E474-63C1-AEC1-D8A9175FC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584" y="183055"/>
            <a:ext cx="9265298" cy="695131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solidFill>
                  <a:schemeClr val="tx1"/>
                </a:solidFill>
              </a:rPr>
              <a:t>Supergaussian</a:t>
            </a:r>
            <a:r>
              <a:rPr lang="en-GB" dirty="0">
                <a:solidFill>
                  <a:schemeClr val="tx1"/>
                </a:solidFill>
              </a:rPr>
              <a:t> distribution</a:t>
            </a:r>
          </a:p>
        </p:txBody>
      </p:sp>
      <p:pic>
        <p:nvPicPr>
          <p:cNvPr id="7" name="Segnaposto contenuto 6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FAB3FA15-A9D3-5D90-AAFA-CE918AEF1F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88" y="258037"/>
            <a:ext cx="3746550" cy="288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1C849991-7379-C17D-84D2-CE45714D333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82350" y="990601"/>
                <a:ext cx="6764695" cy="1939211"/>
              </a:xfrm>
            </p:spPr>
            <p:txBody>
              <a:bodyPr>
                <a:noAutofit/>
              </a:bodyPr>
              <a:lstStyle/>
              <a:p>
                <a:r>
                  <a:rPr lang="en-GB" sz="1800" dirty="0">
                    <a:solidFill>
                      <a:schemeClr val="tx1"/>
                    </a:solidFill>
                  </a:rPr>
                  <a:t>The «Super-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gaussian</a:t>
                </a:r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function</a:t>
                </a:r>
                <a:r>
                  <a:rPr lang="en-GB" sz="1800" dirty="0">
                    <a:solidFill>
                      <a:schemeClr val="tx1"/>
                    </a:solidFill>
                  </a:rPr>
                  <a:t>»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has</a:t>
                </a:r>
                <a:r>
                  <a:rPr lang="en-GB" sz="1800" dirty="0">
                    <a:solidFill>
                      <a:schemeClr val="tx1"/>
                    </a:solidFill>
                  </a:rPr>
                  <a:t> a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flat</a:t>
                </a:r>
                <a:r>
                  <a:rPr lang="en-GB" sz="1800" dirty="0">
                    <a:solidFill>
                      <a:schemeClr val="tx1"/>
                    </a:solidFill>
                  </a:rPr>
                  <a:t> top and a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gaussian</a:t>
                </a:r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fall</a:t>
                </a:r>
                <a:r>
                  <a:rPr lang="en-GB" sz="1800" dirty="0">
                    <a:solidFill>
                      <a:schemeClr val="tx1"/>
                    </a:solidFill>
                  </a:rPr>
                  <a:t>-off</a:t>
                </a:r>
                <a:br>
                  <a:rPr lang="en-GB" sz="1800" dirty="0">
                    <a:solidFill>
                      <a:schemeClr val="tx1"/>
                    </a:solidFill>
                  </a:rPr>
                </a:br>
                <a:br>
                  <a:rPr lang="en-GB" sz="180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GB" sz="1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1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GB" sz="1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GB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GB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8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18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GB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180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180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−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GB" sz="18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18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8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GB" sz="18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18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8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GB" sz="18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GB" sz="18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GB" sz="1800" dirty="0">
                  <a:solidFill>
                    <a:schemeClr val="tx1"/>
                  </a:solidFill>
                </a:endParaRPr>
              </a:p>
              <a:p>
                <a:r>
                  <a:rPr lang="en-GB" sz="1800" dirty="0">
                    <a:solidFill>
                      <a:schemeClr val="tx1"/>
                    </a:solidFill>
                  </a:rPr>
                  <a:t>How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does</a:t>
                </a:r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it</a:t>
                </a:r>
                <a:r>
                  <a:rPr lang="en-GB" sz="1800" dirty="0">
                    <a:solidFill>
                      <a:schemeClr val="tx1"/>
                    </a:solidFill>
                  </a:rPr>
                  <a:t> work on data?</a:t>
                </a:r>
              </a:p>
              <a:p>
                <a:pPr marL="0" indent="0">
                  <a:buNone/>
                </a:pPr>
                <a:endParaRPr lang="en-GB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GB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GB" sz="1800" dirty="0">
                  <a:solidFill>
                    <a:schemeClr val="tx1"/>
                  </a:solidFill>
                </a:endParaRPr>
              </a:p>
              <a:p>
                <a:endParaRPr lang="en-GB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GB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GB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GB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GB" sz="18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>
                  <a:buNone/>
                </a:pPr>
                <a:endParaRPr lang="en-GB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GB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GB" sz="1800" dirty="0">
                  <a:solidFill>
                    <a:schemeClr val="tx1"/>
                  </a:solidFill>
                </a:endParaRPr>
              </a:p>
              <a:p>
                <a:endParaRPr lang="en-GB" sz="1800" dirty="0">
                  <a:solidFill>
                    <a:schemeClr val="tx1"/>
                  </a:solidFill>
                </a:endParaRPr>
              </a:p>
              <a:p>
                <a:endParaRPr lang="en-GB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1C849991-7379-C17D-84D2-CE45714D3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82350" y="990601"/>
                <a:ext cx="6764695" cy="1939211"/>
              </a:xfrm>
              <a:blipFill>
                <a:blip r:embed="rId3"/>
                <a:stretch>
                  <a:fillRect l="-631" t="-25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E3C1F3A-E9A9-BF46-ECE2-A3EEA702E94F}"/>
              </a:ext>
            </a:extLst>
          </p:cNvPr>
          <p:cNvSpPr txBox="1"/>
          <p:nvPr/>
        </p:nvSpPr>
        <p:spPr>
          <a:xfrm rot="5400000">
            <a:off x="10794319" y="1528760"/>
            <a:ext cx="2328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Data: slice </a:t>
            </a:r>
            <a:r>
              <a:rPr lang="it-IT" sz="1600" dirty="0" err="1"/>
              <a:t>along</a:t>
            </a:r>
            <a:r>
              <a:rPr lang="it-IT" sz="1600" dirty="0"/>
              <a:t> y = 0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C63A39-DC10-0E7F-3C09-EF401529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55585" y="6439457"/>
            <a:ext cx="6280830" cy="404614"/>
          </a:xfrm>
        </p:spPr>
        <p:txBody>
          <a:bodyPr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DarkBox</a:t>
            </a:r>
            <a:r>
              <a:rPr lang="it-IT" sz="1400" dirty="0">
                <a:solidFill>
                  <a:schemeClr val="tx1"/>
                </a:solidFill>
              </a:rPr>
              <a:t> – </a:t>
            </a:r>
            <a:r>
              <a:rPr lang="it-IT" sz="1400" dirty="0" err="1">
                <a:solidFill>
                  <a:schemeClr val="tx1"/>
                </a:solidFill>
              </a:rPr>
              <a:t>Beam</a:t>
            </a:r>
            <a:r>
              <a:rPr lang="it-IT" sz="1400" dirty="0">
                <a:solidFill>
                  <a:schemeClr val="tx1"/>
                </a:solidFill>
              </a:rPr>
              <a:t> Model Study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5896F768-0F53-EB16-463F-C50EDD1AA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18</a:t>
            </a:fld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A34829-08DF-F65F-2A2E-F2BA6D17A1FF}"/>
              </a:ext>
            </a:extLst>
          </p:cNvPr>
          <p:cNvSpPr txBox="1"/>
          <p:nvPr/>
        </p:nvSpPr>
        <p:spPr>
          <a:xfrm>
            <a:off x="9392322" y="4179606"/>
            <a:ext cx="2286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 </a:t>
            </a:r>
            <a:r>
              <a:rPr lang="it-IT" dirty="0" err="1"/>
              <a:t>supergaussian</a:t>
            </a:r>
            <a:r>
              <a:rPr lang="it-IT" dirty="0"/>
              <a:t> </a:t>
            </a:r>
            <a:r>
              <a:rPr lang="it-IT" dirty="0" err="1"/>
              <a:t>distribution</a:t>
            </a:r>
            <a:r>
              <a:rPr lang="it-IT" dirty="0"/>
              <a:t> </a:t>
            </a:r>
            <a:r>
              <a:rPr lang="it-IT" dirty="0" err="1"/>
              <a:t>seems</a:t>
            </a:r>
            <a:r>
              <a:rPr lang="it-IT" dirty="0"/>
              <a:t> to work </a:t>
            </a:r>
            <a:r>
              <a:rPr lang="it-IT" dirty="0" err="1"/>
              <a:t>quite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on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experimental</a:t>
            </a:r>
            <a:r>
              <a:rPr lang="it-IT" dirty="0"/>
              <a:t> data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E8A063E1-8B6D-E3B8-EF4E-8446C5508F4A}"/>
              </a:ext>
            </a:extLst>
          </p:cNvPr>
          <p:cNvSpPr/>
          <p:nvPr/>
        </p:nvSpPr>
        <p:spPr>
          <a:xfrm>
            <a:off x="8795909" y="4600263"/>
            <a:ext cx="389195" cy="359016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2"/>
              </a:solidFill>
            </a:endParaRPr>
          </a:p>
        </p:txBody>
      </p:sp>
      <p:pic>
        <p:nvPicPr>
          <p:cNvPr id="12" name="Immagine 11" descr="Immagine che contiene grafico">
            <a:extLst>
              <a:ext uri="{FF2B5EF4-FFF2-40B4-BE49-F238E27FC236}">
                <a16:creationId xmlns:a16="http://schemas.microsoft.com/office/drawing/2014/main" id="{B15F8855-6555-34B2-88A4-3289321CD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8" y="3178215"/>
            <a:ext cx="7657623" cy="28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25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BF148F9C-FA90-E44F-4AAA-B8331D325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DarkBox</a:t>
            </a:r>
            <a:r>
              <a:rPr lang="it-IT" sz="1400" dirty="0">
                <a:solidFill>
                  <a:schemeClr val="tx1"/>
                </a:solidFill>
              </a:rPr>
              <a:t> – </a:t>
            </a:r>
            <a:r>
              <a:rPr lang="it-IT" sz="1400" dirty="0" err="1">
                <a:solidFill>
                  <a:schemeClr val="tx1"/>
                </a:solidFill>
              </a:rPr>
              <a:t>Beam</a:t>
            </a:r>
            <a:r>
              <a:rPr lang="it-IT" sz="1400" dirty="0">
                <a:solidFill>
                  <a:schemeClr val="tx1"/>
                </a:solidFill>
              </a:rPr>
              <a:t> Model Study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54BE0D1-19C1-3989-08A0-C6411897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19</a:t>
            </a:fld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D2CE1861-8A8E-4CC8-862D-480B6D2D6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744" y="237795"/>
            <a:ext cx="8334907" cy="64559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</a:rPr>
              <a:t>Results @ 1 m – 2D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33EB39AF-3DA8-D9E1-45D7-4C9298ADBA80}"/>
                  </a:ext>
                </a:extLst>
              </p:cNvPr>
              <p:cNvSpPr txBox="1"/>
              <p:nvPr/>
            </p:nvSpPr>
            <p:spPr>
              <a:xfrm>
                <a:off x="3394788" y="5110284"/>
                <a:ext cx="5402424" cy="1249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it-IT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it-IT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it-IT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it-IT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it-IT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it-IT" sz="18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8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8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it-IT" sz="18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8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8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it-IT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it-IT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it-IT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it-IT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it-IT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it-IT" sz="18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8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8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it-IT" sz="18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8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8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33EB39AF-3DA8-D9E1-45D7-4C9298ADB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788" y="5110284"/>
                <a:ext cx="5402424" cy="12497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F4CBB88-0B16-5A0E-3CB5-371597081934}"/>
                  </a:ext>
                </a:extLst>
              </p:cNvPr>
              <p:cNvSpPr txBox="1"/>
              <p:nvPr/>
            </p:nvSpPr>
            <p:spPr>
              <a:xfrm>
                <a:off x="270924" y="5901523"/>
                <a:ext cx="393316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−8.188 ±0.276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it-IT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−10.232 ±0.167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it-IT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=2.173±0.014</m:t>
                    </m:r>
                  </m:oMath>
                </a14:m>
                <a:endParaRPr lang="it-IT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it-IT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F4CBB88-0B16-5A0E-3CB5-371597081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24" y="5901523"/>
                <a:ext cx="3933166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grafico">
            <a:extLst>
              <a:ext uri="{FF2B5EF4-FFF2-40B4-BE49-F238E27FC236}">
                <a16:creationId xmlns:a16="http://schemas.microsoft.com/office/drawing/2014/main" id="{B3B6B3F4-64D4-23E1-FD40-9B1EC1D03A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" t="2128" r="2285" b="2439"/>
          <a:stretch/>
        </p:blipFill>
        <p:spPr>
          <a:xfrm>
            <a:off x="6494206" y="948499"/>
            <a:ext cx="5574890" cy="4188650"/>
          </a:xfrm>
          <a:prstGeom prst="rect">
            <a:avLst/>
          </a:prstGeom>
        </p:spPr>
      </p:pic>
      <p:pic>
        <p:nvPicPr>
          <p:cNvPr id="11" name="Immagine 10" descr="Immagine che contiene grafico">
            <a:extLst>
              <a:ext uri="{FF2B5EF4-FFF2-40B4-BE49-F238E27FC236}">
                <a16:creationId xmlns:a16="http://schemas.microsoft.com/office/drawing/2014/main" id="{A45366AA-E113-D6C8-33D9-88AE41FB5D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" r="2567" b="2775"/>
          <a:stretch/>
        </p:blipFill>
        <p:spPr>
          <a:xfrm>
            <a:off x="754826" y="909170"/>
            <a:ext cx="5574890" cy="426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21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AAD619-441D-6A77-5105-21AEC0A6A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327" y="219269"/>
            <a:ext cx="9601200" cy="667139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DCBE9588-0D11-7299-D50B-8833FFC6B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972" y="944926"/>
            <a:ext cx="10592822" cy="5508460"/>
          </a:xfrm>
        </p:spPr>
        <p:txBody>
          <a:bodyPr>
            <a:no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Brief γ-ray astronomy and IACT introduction</a:t>
            </a:r>
          </a:p>
          <a:p>
            <a:pPr lvl="1"/>
            <a:r>
              <a:rPr lang="en-GB" sz="1600" i="0" dirty="0">
                <a:solidFill>
                  <a:schemeClr val="tx1"/>
                </a:solidFill>
              </a:rPr>
              <a:t>CTA and SST, CHEC-S</a:t>
            </a:r>
          </a:p>
          <a:p>
            <a:r>
              <a:rPr lang="en-GB" sz="1600" dirty="0">
                <a:solidFill>
                  <a:schemeClr val="tx1"/>
                </a:solidFill>
              </a:rPr>
              <a:t>The validation facility at MPIK</a:t>
            </a:r>
          </a:p>
          <a:p>
            <a:pPr lvl="1"/>
            <a:r>
              <a:rPr lang="en-GB" sz="1600" i="0" dirty="0">
                <a:solidFill>
                  <a:schemeClr val="tx1"/>
                </a:solidFill>
              </a:rPr>
              <a:t>Goals </a:t>
            </a:r>
          </a:p>
          <a:p>
            <a:pPr lvl="1"/>
            <a:r>
              <a:rPr lang="en-GB" sz="1600" i="0" dirty="0">
                <a:solidFill>
                  <a:schemeClr val="tx1"/>
                </a:solidFill>
              </a:rPr>
              <a:t>Experimental set-up</a:t>
            </a:r>
          </a:p>
          <a:p>
            <a:pPr lvl="1"/>
            <a:r>
              <a:rPr lang="en-GB" sz="1600" i="0" dirty="0">
                <a:solidFill>
                  <a:schemeClr val="tx1"/>
                </a:solidFill>
              </a:rPr>
              <a:t>Study of components</a:t>
            </a:r>
          </a:p>
          <a:p>
            <a:pPr lvl="2"/>
            <a:r>
              <a:rPr lang="en-GB" sz="1600" dirty="0">
                <a:solidFill>
                  <a:schemeClr val="tx1"/>
                </a:solidFill>
              </a:rPr>
              <a:t>The Night Sky Background (NSB)</a:t>
            </a:r>
          </a:p>
          <a:p>
            <a:pPr lvl="2"/>
            <a:r>
              <a:rPr lang="en-GB" sz="1600" dirty="0">
                <a:solidFill>
                  <a:schemeClr val="tx1"/>
                </a:solidFill>
              </a:rPr>
              <a:t>The Filter Wheel and its calibration</a:t>
            </a:r>
          </a:p>
          <a:p>
            <a:pPr lvl="2"/>
            <a:r>
              <a:rPr lang="en-GB" sz="1600" dirty="0">
                <a:solidFill>
                  <a:schemeClr val="tx1"/>
                </a:solidFill>
              </a:rPr>
              <a:t>The laser beam model (Robot Arm) </a:t>
            </a:r>
          </a:p>
          <a:p>
            <a:r>
              <a:rPr lang="en-GB" dirty="0">
                <a:solidFill>
                  <a:schemeClr val="tx1"/>
                </a:solidFill>
              </a:rPr>
              <a:t>CHEC-S: an SST prototype</a:t>
            </a:r>
          </a:p>
          <a:p>
            <a:pPr lvl="1"/>
            <a:r>
              <a:rPr lang="en-GB" sz="1600" i="0" dirty="0">
                <a:solidFill>
                  <a:schemeClr val="tx1"/>
                </a:solidFill>
              </a:rPr>
              <a:t>CHEC-S in the </a:t>
            </a:r>
            <a:r>
              <a:rPr lang="en-GB" sz="1600" i="0" dirty="0" err="1">
                <a:solidFill>
                  <a:schemeClr val="tx1"/>
                </a:solidFill>
              </a:rPr>
              <a:t>DarkBox</a:t>
            </a:r>
            <a:endParaRPr lang="en-GB" sz="1600" i="0" dirty="0">
              <a:solidFill>
                <a:schemeClr val="tx1"/>
              </a:solidFill>
            </a:endParaRPr>
          </a:p>
          <a:p>
            <a:pPr lvl="2"/>
            <a:r>
              <a:rPr lang="en-GB" sz="1600" dirty="0">
                <a:solidFill>
                  <a:schemeClr val="tx1"/>
                </a:solidFill>
              </a:rPr>
              <a:t>Trigger Delay</a:t>
            </a:r>
          </a:p>
          <a:p>
            <a:pPr lvl="2"/>
            <a:r>
              <a:rPr lang="en-GB" sz="1600" dirty="0">
                <a:solidFill>
                  <a:schemeClr val="tx1"/>
                </a:solidFill>
              </a:rPr>
              <a:t>HV settings </a:t>
            </a:r>
          </a:p>
          <a:p>
            <a:r>
              <a:rPr lang="en-GB" sz="1600" dirty="0">
                <a:solidFill>
                  <a:schemeClr val="tx1"/>
                </a:solidFill>
              </a:rPr>
              <a:t>Conclusions and outlooks</a:t>
            </a:r>
          </a:p>
          <a:p>
            <a:pPr lvl="1"/>
            <a:endParaRPr lang="en-GB" sz="1600" dirty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F5D91F6-C635-2034-0C65-D90B7A1B7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Summary</a:t>
            </a: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931F52-6310-DE78-F948-BE31C41D2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2</a:t>
            </a:fld>
            <a:endParaRPr lang="it-IT" sz="1400">
              <a:solidFill>
                <a:schemeClr val="tx1"/>
              </a:solidFill>
            </a:endParaRPr>
          </a:p>
        </p:txBody>
      </p:sp>
      <p:pic>
        <p:nvPicPr>
          <p:cNvPr id="4" name="Immagine 3" descr="Immagine che contiene MPIK">
            <a:extLst>
              <a:ext uri="{FF2B5EF4-FFF2-40B4-BE49-F238E27FC236}">
                <a16:creationId xmlns:a16="http://schemas.microsoft.com/office/drawing/2014/main" id="{7B4236E2-7577-DCEE-47AA-291196A5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67" y="976316"/>
            <a:ext cx="5586654" cy="315219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A7F327A-AF67-D2F2-1BA1-DF06440FA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893" y="4423635"/>
            <a:ext cx="2297685" cy="8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87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CC4A71-8A75-4768-4362-D8E1D8C8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011" y="329425"/>
            <a:ext cx="5243227" cy="601824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CHEC-S in the </a:t>
            </a:r>
            <a:r>
              <a:rPr lang="en-GB" dirty="0" err="1">
                <a:solidFill>
                  <a:schemeClr val="tx1"/>
                </a:solidFill>
              </a:rPr>
              <a:t>DarkBox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51213B-9602-4D60-4B6E-EDFF5BF60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6325" y="1136435"/>
            <a:ext cx="4329907" cy="5111765"/>
          </a:xfrm>
        </p:spPr>
        <p:txBody>
          <a:bodyPr>
            <a:no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Experimental set-up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Camera positioned on a rotational stage</a:t>
            </a:r>
          </a:p>
          <a:p>
            <a:pPr lvl="1"/>
            <a:r>
              <a:rPr lang="en-GB" sz="1800" i="0" dirty="0" err="1">
                <a:solidFill>
                  <a:schemeClr val="tx1"/>
                </a:solidFill>
              </a:rPr>
              <a:t>Indipendent</a:t>
            </a:r>
            <a:r>
              <a:rPr lang="en-GB" sz="1800" i="0" dirty="0">
                <a:solidFill>
                  <a:schemeClr val="tx1"/>
                </a:solidFill>
              </a:rPr>
              <a:t> power supply 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External chiller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Data carried by an optical </a:t>
            </a:r>
            <a:r>
              <a:rPr lang="en-GB" sz="1800" i="0" dirty="0" err="1">
                <a:solidFill>
                  <a:schemeClr val="tx1"/>
                </a:solidFill>
              </a:rPr>
              <a:t>fiber</a:t>
            </a:r>
            <a:endParaRPr lang="en-GB" sz="1800" i="0" dirty="0">
              <a:solidFill>
                <a:schemeClr val="tx1"/>
              </a:solidFill>
            </a:endParaRP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Always used external triggering</a:t>
            </a:r>
          </a:p>
          <a:p>
            <a:r>
              <a:rPr lang="en-GB" sz="1800" i="0" dirty="0">
                <a:solidFill>
                  <a:schemeClr val="tx1"/>
                </a:solidFill>
              </a:rPr>
              <a:t>Goals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«Take back to life» the camera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Find the signals (i.e. trigger delay)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Update HV settings (last config file: commissioning in Sicily, 2019)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In a nutshell: put to test CHEC-S and the </a:t>
            </a:r>
            <a:r>
              <a:rPr lang="en-GB" sz="1800" i="0" dirty="0" err="1">
                <a:solidFill>
                  <a:schemeClr val="tx1"/>
                </a:solidFill>
              </a:rPr>
              <a:t>DarkBox</a:t>
            </a:r>
            <a:r>
              <a:rPr lang="en-GB" sz="1800" i="0" dirty="0">
                <a:solidFill>
                  <a:schemeClr val="tx1"/>
                </a:solidFill>
              </a:rPr>
              <a:t> set-up </a:t>
            </a:r>
          </a:p>
          <a:p>
            <a:endParaRPr lang="en-GB" sz="1800" i="0" dirty="0">
              <a:solidFill>
                <a:schemeClr val="tx1"/>
              </a:solidFill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000C6F4-67E2-8950-7D0C-75447554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CHEC-S in the </a:t>
            </a:r>
            <a:r>
              <a:rPr lang="it-IT" sz="1400" dirty="0" err="1">
                <a:solidFill>
                  <a:schemeClr val="tx1"/>
                </a:solidFill>
              </a:rPr>
              <a:t>DarkBox</a:t>
            </a: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75644C-02DE-7911-1DCA-FC626ADA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20</a:t>
            </a:fld>
            <a:endParaRPr lang="it-IT" sz="1400">
              <a:solidFill>
                <a:schemeClr val="tx1"/>
              </a:solidFill>
            </a:endParaRPr>
          </a:p>
        </p:txBody>
      </p:sp>
      <p:pic>
        <p:nvPicPr>
          <p:cNvPr id="19" name="Immagine 18" descr="Immagine che contiene SST camera">
            <a:extLst>
              <a:ext uri="{FF2B5EF4-FFF2-40B4-BE49-F238E27FC236}">
                <a16:creationId xmlns:a16="http://schemas.microsoft.com/office/drawing/2014/main" id="{43EECFFE-8ADE-817C-8A77-CB213D754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2" t="33740" r="10479" b="27212"/>
          <a:stretch/>
        </p:blipFill>
        <p:spPr>
          <a:xfrm>
            <a:off x="7340369" y="1197489"/>
            <a:ext cx="3443697" cy="446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86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GIF">
            <a:extLst>
              <a:ext uri="{FF2B5EF4-FFF2-40B4-BE49-F238E27FC236}">
                <a16:creationId xmlns:a16="http://schemas.microsoft.com/office/drawing/2014/main" id="{9B2F6316-C93A-F9B7-44C7-FEA2046C7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566" y="3352152"/>
            <a:ext cx="4393696" cy="329527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F3EDBB1-0DD4-031F-0ECA-6B7603691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88" y="256592"/>
            <a:ext cx="3937518" cy="769776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</a:rPr>
              <a:t>CHEC-S - Delay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B3BD455-1487-3205-B31E-4A1E62CB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CHEC-S in the </a:t>
            </a:r>
            <a:r>
              <a:rPr lang="it-IT" sz="1400" dirty="0" err="1">
                <a:solidFill>
                  <a:schemeClr val="tx1"/>
                </a:solidFill>
              </a:rPr>
              <a:t>DarkBox</a:t>
            </a: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12B3AF5C-C402-DFDE-6042-58155CFF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21</a:t>
            </a:fld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3861601-911D-7C1A-0E94-6EC7B245BBA5}"/>
              </a:ext>
            </a:extLst>
          </p:cNvPr>
          <p:cNvSpPr txBox="1"/>
          <p:nvPr/>
        </p:nvSpPr>
        <p:spPr>
          <a:xfrm>
            <a:off x="1250302" y="1427584"/>
            <a:ext cx="517849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Use of </a:t>
            </a:r>
            <a:r>
              <a:rPr lang="it-IT" dirty="0" err="1"/>
              <a:t>various</a:t>
            </a:r>
            <a:r>
              <a:rPr lang="it-IT" dirty="0"/>
              <a:t> cables to </a:t>
            </a:r>
            <a:r>
              <a:rPr lang="it-IT" dirty="0" err="1"/>
              <a:t>externally</a:t>
            </a:r>
            <a:r>
              <a:rPr lang="it-IT" dirty="0"/>
              <a:t>  trigger the camera </a:t>
            </a:r>
            <a:br>
              <a:rPr lang="it-IT" dirty="0"/>
            </a:b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need</a:t>
            </a:r>
            <a:r>
              <a:rPr lang="it-IT" dirty="0">
                <a:sym typeface="Wingdings" panose="05000000000000000000" pitchFamily="2" charset="2"/>
              </a:rPr>
              <a:t> to </a:t>
            </a:r>
            <a:r>
              <a:rPr lang="it-IT" dirty="0" err="1">
                <a:sym typeface="Wingdings" panose="05000000000000000000" pitchFamily="2" charset="2"/>
              </a:rPr>
              <a:t>find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it-IT" dirty="0" err="1">
                <a:sym typeface="Wingdings" panose="05000000000000000000" pitchFamily="2" charset="2"/>
              </a:rPr>
              <a:t>right</a:t>
            </a:r>
            <a:r>
              <a:rPr lang="it-IT" dirty="0">
                <a:sym typeface="Wingdings" panose="05000000000000000000" pitchFamily="2" charset="2"/>
              </a:rPr>
              <a:t> «trigger delay» to be set for </a:t>
            </a:r>
            <a:r>
              <a:rPr lang="it-IT" dirty="0" err="1">
                <a:sym typeface="Wingdings" panose="05000000000000000000" pitchFamily="2" charset="2"/>
              </a:rPr>
              <a:t>next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measurements</a:t>
            </a:r>
            <a:r>
              <a:rPr lang="it-IT" dirty="0">
                <a:sym typeface="Wingdings" panose="05000000000000000000" pitchFamily="2" charset="2"/>
              </a:rPr>
              <a:t>, i.e. </a:t>
            </a:r>
            <a:r>
              <a:rPr lang="it-IT" dirty="0" err="1">
                <a:sym typeface="Wingdings" panose="05000000000000000000" pitchFamily="2" charset="2"/>
              </a:rPr>
              <a:t>find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it-IT" dirty="0" err="1">
                <a:sym typeface="Wingdings" panose="05000000000000000000" pitchFamily="2" charset="2"/>
              </a:rPr>
              <a:t>peak</a:t>
            </a:r>
            <a:r>
              <a:rPr lang="it-IT" dirty="0">
                <a:sym typeface="Wingdings" panose="05000000000000000000" pitchFamily="2" charset="2"/>
              </a:rPr>
              <a:t> of the </a:t>
            </a:r>
            <a:r>
              <a:rPr lang="it-IT" dirty="0" err="1">
                <a:sym typeface="Wingdings" panose="05000000000000000000" pitchFamily="2" charset="2"/>
              </a:rPr>
              <a:t>signal</a:t>
            </a: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sym typeface="Wingdings" panose="05000000000000000000" pitchFamily="2" charset="2"/>
              </a:rPr>
              <a:t>Implementation</a:t>
            </a:r>
            <a:r>
              <a:rPr lang="it-IT" dirty="0">
                <a:sym typeface="Wingdings" panose="05000000000000000000" pitchFamily="2" charset="2"/>
              </a:rPr>
              <a:t> of a «delay </a:t>
            </a:r>
            <a:r>
              <a:rPr lang="it-IT" dirty="0" err="1">
                <a:sym typeface="Wingdings" panose="05000000000000000000" pitchFamily="2" charset="2"/>
              </a:rPr>
              <a:t>scan</a:t>
            </a:r>
            <a:r>
              <a:rPr lang="it-IT" dirty="0">
                <a:sym typeface="Wingdings" panose="05000000000000000000" pitchFamily="2" charset="2"/>
              </a:rPr>
              <a:t>»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ym typeface="Wingdings" panose="05000000000000000000" pitchFamily="2" charset="2"/>
              </a:rPr>
              <a:t>Quick </a:t>
            </a:r>
            <a:r>
              <a:rPr lang="it-IT" dirty="0" err="1">
                <a:sym typeface="Wingdings" panose="05000000000000000000" pitchFamily="2" charset="2"/>
              </a:rPr>
              <a:t>analysis</a:t>
            </a:r>
            <a:r>
              <a:rPr lang="it-IT" dirty="0">
                <a:sym typeface="Wingdings" panose="05000000000000000000" pitchFamily="2" charset="2"/>
              </a:rPr>
              <a:t> to </a:t>
            </a:r>
            <a:r>
              <a:rPr lang="it-IT" dirty="0" err="1">
                <a:sym typeface="Wingdings" panose="05000000000000000000" pitchFamily="2" charset="2"/>
              </a:rPr>
              <a:t>find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it-IT" dirty="0" err="1">
                <a:sym typeface="Wingdings" panose="05000000000000000000" pitchFamily="2" charset="2"/>
              </a:rPr>
              <a:t>peak</a:t>
            </a:r>
            <a:r>
              <a:rPr lang="it-IT" dirty="0">
                <a:sym typeface="Wingdings" panose="05000000000000000000" pitchFamily="2" charset="2"/>
              </a:rPr>
              <a:t> and </a:t>
            </a:r>
            <a:r>
              <a:rPr lang="it-IT" dirty="0" err="1">
                <a:sym typeface="Wingdings" panose="05000000000000000000" pitchFamily="2" charset="2"/>
              </a:rPr>
              <a:t>visualize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it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potentially</a:t>
            </a:r>
            <a:r>
              <a:rPr lang="it-IT" dirty="0">
                <a:sym typeface="Wingdings" panose="05000000000000000000" pitchFamily="2" charset="2"/>
              </a:rPr>
              <a:t> pixel per pixel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ym typeface="Wingdings" panose="05000000000000000000" pitchFamily="2" charset="2"/>
              </a:rPr>
              <a:t>Delay of 300 ns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ym typeface="Wingdings" panose="05000000000000000000" pitchFamily="2" charset="2"/>
              </a:rPr>
              <a:t>Python script can be </a:t>
            </a:r>
            <a:r>
              <a:rPr lang="it-IT" dirty="0" err="1">
                <a:sym typeface="Wingdings" panose="05000000000000000000" pitchFamily="2" charset="2"/>
              </a:rPr>
              <a:t>run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anytime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if</a:t>
            </a:r>
            <a:r>
              <a:rPr lang="it-IT" dirty="0">
                <a:sym typeface="Wingdings" panose="05000000000000000000" pitchFamily="2" charset="2"/>
              </a:rPr>
              <a:t> set-up </a:t>
            </a:r>
            <a:r>
              <a:rPr lang="it-IT" dirty="0" err="1">
                <a:sym typeface="Wingdings" panose="05000000000000000000" pitchFamily="2" charset="2"/>
              </a:rPr>
              <a:t>is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modified</a:t>
            </a: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ym typeface="Wingdings" panose="05000000000000000000" pitchFamily="2" charset="2"/>
              </a:rPr>
              <a:t>Here </a:t>
            </a:r>
            <a:r>
              <a:rPr lang="it-IT" dirty="0" err="1">
                <a:sym typeface="Wingdings" panose="05000000000000000000" pitchFamily="2" charset="2"/>
              </a:rPr>
              <a:t>also</a:t>
            </a:r>
            <a:r>
              <a:rPr lang="it-IT" dirty="0">
                <a:sym typeface="Wingdings" panose="05000000000000000000" pitchFamily="2" charset="2"/>
              </a:rPr>
              <a:t> some «dead» pixels are </a:t>
            </a:r>
            <a:r>
              <a:rPr lang="it-IT" dirty="0" err="1">
                <a:sym typeface="Wingdings" panose="05000000000000000000" pitchFamily="2" charset="2"/>
              </a:rPr>
              <a:t>expected</a:t>
            </a:r>
            <a:r>
              <a:rPr lang="it-IT" dirty="0">
                <a:sym typeface="Wingdings" panose="05000000000000000000" pitchFamily="2" charset="2"/>
              </a:rPr>
              <a:t>…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>
              <a:sym typeface="Wingdings" panose="05000000000000000000" pitchFamily="2" charset="2"/>
            </a:endParaRPr>
          </a:p>
        </p:txBody>
      </p:sp>
      <p:pic>
        <p:nvPicPr>
          <p:cNvPr id="7" name="Immagine 6" descr="Immagine che contiene GIF">
            <a:extLst>
              <a:ext uri="{FF2B5EF4-FFF2-40B4-BE49-F238E27FC236}">
                <a16:creationId xmlns:a16="http://schemas.microsoft.com/office/drawing/2014/main" id="{B751B758-8C96-C9C9-A264-02C710D04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566" y="133728"/>
            <a:ext cx="4393696" cy="329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17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8B130B1-5EBC-73A6-664B-CC659B5AECD0}"/>
              </a:ext>
            </a:extLst>
          </p:cNvPr>
          <p:cNvSpPr txBox="1"/>
          <p:nvPr/>
        </p:nvSpPr>
        <p:spPr>
          <a:xfrm>
            <a:off x="7391395" y="5504402"/>
            <a:ext cx="3380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New HV settings</a:t>
            </a:r>
          </a:p>
          <a:p>
            <a:pPr algn="ctr"/>
            <a:r>
              <a:rPr lang="it-IT" sz="1600" dirty="0"/>
              <a:t>(input of 2000 </a:t>
            </a:r>
            <a:r>
              <a:rPr lang="it-IT" sz="1600" dirty="0" err="1"/>
              <a:t>photons</a:t>
            </a:r>
            <a:r>
              <a:rPr lang="it-IT" sz="1600" dirty="0"/>
              <a:t>) </a:t>
            </a:r>
          </a:p>
          <a:p>
            <a:pPr algn="ctr"/>
            <a:r>
              <a:rPr lang="it-IT" sz="1600" dirty="0" err="1"/>
              <a:t>Uniformity</a:t>
            </a:r>
            <a:r>
              <a:rPr lang="it-IT" sz="1600" dirty="0"/>
              <a:t> 10.17%</a:t>
            </a:r>
          </a:p>
        </p:txBody>
      </p:sp>
      <p:pic>
        <p:nvPicPr>
          <p:cNvPr id="14" name="Immagine 13" descr="Immagine che contiene grafico">
            <a:extLst>
              <a:ext uri="{FF2B5EF4-FFF2-40B4-BE49-F238E27FC236}">
                <a16:creationId xmlns:a16="http://schemas.microsoft.com/office/drawing/2014/main" id="{4F90D453-2B2A-90A7-9E9B-77F7B7445D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3" b="1739"/>
          <a:stretch/>
        </p:blipFill>
        <p:spPr>
          <a:xfrm>
            <a:off x="7143187" y="2102206"/>
            <a:ext cx="4062414" cy="3420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662D859-8F3F-9E27-A830-1E71FC7AE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344" y="80451"/>
            <a:ext cx="8808098" cy="58316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CHEC-S – HV settings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6872C802-6BE2-64A3-66AD-05B92B38F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CHEC-S in the </a:t>
            </a:r>
            <a:r>
              <a:rPr lang="it-IT" sz="1400" dirty="0" err="1">
                <a:solidFill>
                  <a:schemeClr val="tx1"/>
                </a:solidFill>
              </a:rPr>
              <a:t>DarkBox</a:t>
            </a: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9B31FEC-D2EB-13C1-43A6-0D28DF0D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22</a:t>
            </a:fld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FDC6DE2-DCD9-DC1D-F7D2-3A6B492B6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987" y="870122"/>
            <a:ext cx="10353245" cy="1318745"/>
          </a:xfrm>
        </p:spPr>
        <p:txBody>
          <a:bodyPr>
            <a:normAutofit/>
          </a:bodyPr>
          <a:lstStyle/>
          <a:p>
            <a:pPr algn="l"/>
            <a:r>
              <a:rPr lang="en-GB" sz="1800" b="0" i="0" u="none" strike="noStrike" baseline="0" dirty="0">
                <a:solidFill>
                  <a:schemeClr val="tx1"/>
                </a:solidFill>
              </a:rPr>
              <a:t>Amplitude matching: equalize the response to a Cherenkov or laser signal of same intensity between all pixels.</a:t>
            </a:r>
          </a:p>
          <a:p>
            <a:pPr algn="l"/>
            <a:r>
              <a:rPr lang="en-GB" sz="1800" dirty="0">
                <a:solidFill>
                  <a:schemeClr val="tx1"/>
                </a:solidFill>
              </a:rPr>
              <a:t>Iterative procedure</a:t>
            </a:r>
          </a:p>
          <a:p>
            <a:pPr algn="l"/>
            <a:r>
              <a:rPr lang="en-GB" sz="1800" b="0" i="0" u="none" strike="noStrike" baseline="0" dirty="0">
                <a:solidFill>
                  <a:schemeClr val="tx1"/>
                </a:solidFill>
              </a:rPr>
              <a:t>Should also improve the </a:t>
            </a:r>
            <a:r>
              <a:rPr lang="en-GB" sz="1800" dirty="0">
                <a:solidFill>
                  <a:schemeClr val="tx1"/>
                </a:solidFill>
              </a:rPr>
              <a:t>extracted charge uniformity between pixels of camera</a:t>
            </a:r>
            <a:endParaRPr lang="en-GB" sz="1800" b="0" i="0" u="none" strike="noStrike" baseline="0" dirty="0">
              <a:solidFill>
                <a:schemeClr val="tx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6DD404-3D23-5BD7-62EC-573A09CCDC26}"/>
              </a:ext>
            </a:extLst>
          </p:cNvPr>
          <p:cNvSpPr txBox="1"/>
          <p:nvPr/>
        </p:nvSpPr>
        <p:spPr>
          <a:xfrm>
            <a:off x="2467303" y="5636495"/>
            <a:ext cx="2351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Before</a:t>
            </a:r>
            <a:r>
              <a:rPr lang="it-IT" sz="1600" dirty="0"/>
              <a:t> HV settings update </a:t>
            </a:r>
          </a:p>
          <a:p>
            <a:pPr algn="ctr"/>
            <a:r>
              <a:rPr lang="it-IT" sz="1600" dirty="0"/>
              <a:t>(input of 2000 </a:t>
            </a:r>
            <a:r>
              <a:rPr lang="it-IT" sz="1600" dirty="0" err="1"/>
              <a:t>photons</a:t>
            </a:r>
            <a:r>
              <a:rPr lang="it-IT" sz="1600" dirty="0"/>
              <a:t>)</a:t>
            </a:r>
          </a:p>
          <a:p>
            <a:pPr algn="ctr"/>
            <a:r>
              <a:rPr lang="it-IT" sz="1600" dirty="0" err="1"/>
              <a:t>Uniformity</a:t>
            </a:r>
            <a:r>
              <a:rPr lang="it-IT" sz="1600" dirty="0"/>
              <a:t> 17.52 %</a:t>
            </a:r>
          </a:p>
        </p:txBody>
      </p:sp>
      <p:pic>
        <p:nvPicPr>
          <p:cNvPr id="4" name="Immagine 3" descr="Immagine che contiene grafico">
            <a:extLst>
              <a:ext uri="{FF2B5EF4-FFF2-40B4-BE49-F238E27FC236}">
                <a16:creationId xmlns:a16="http://schemas.microsoft.com/office/drawing/2014/main" id="{1932BF25-9E51-7310-21A3-27260989D7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r="2105" b="2627"/>
          <a:stretch/>
        </p:blipFill>
        <p:spPr>
          <a:xfrm>
            <a:off x="1639641" y="2188867"/>
            <a:ext cx="4060286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45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2F07A5-DB7C-FAC2-6BD0-A0BDD4E92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012" y="172616"/>
            <a:ext cx="9601200" cy="695131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Conclusions and outlooks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65B4C7AB-3830-4C8D-0191-7DE9D2C16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10" y="1166327"/>
            <a:ext cx="5340609" cy="4767942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Pretty good knowledge of the Validation Facility and its components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Dynamic range of laser source (FW calibration)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Description of laser beam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Improved knowledge of set-up </a:t>
            </a:r>
          </a:p>
          <a:p>
            <a:r>
              <a:rPr lang="en-GB" sz="1800" dirty="0">
                <a:solidFill>
                  <a:schemeClr val="tx1"/>
                </a:solidFill>
              </a:rPr>
              <a:t>Fully working experimental set-up to host new SST cameras and/or other detectors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Fully working Managing Software for next users</a:t>
            </a:r>
          </a:p>
          <a:p>
            <a:r>
              <a:rPr lang="en-GB" sz="1800" dirty="0">
                <a:solidFill>
                  <a:schemeClr val="tx1"/>
                </a:solidFill>
              </a:rPr>
              <a:t>Operating CHEC-S Camera 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Known set-up and experimental settings (trigger delay,  HV configuration) + scripts obtain them at anytime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BA166F4-2F56-E36C-19BC-BA9467E77F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9446" y="3384679"/>
            <a:ext cx="5021780" cy="2715209"/>
          </a:xfrm>
        </p:spPr>
        <p:txBody>
          <a:bodyPr>
            <a:no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Next steps… Use the </a:t>
            </a:r>
            <a:r>
              <a:rPr lang="en-GB" sz="1800" dirty="0" err="1">
                <a:solidFill>
                  <a:schemeClr val="tx1"/>
                </a:solidFill>
              </a:rPr>
              <a:t>DarkBox</a:t>
            </a:r>
            <a:r>
              <a:rPr lang="en-GB" sz="1800" dirty="0">
                <a:solidFill>
                  <a:schemeClr val="tx1"/>
                </a:solidFill>
              </a:rPr>
              <a:t>!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New 64-pixels module for the final SST Camera</a:t>
            </a:r>
          </a:p>
          <a:p>
            <a:r>
              <a:rPr lang="en-GB" sz="1800" i="0" dirty="0">
                <a:solidFill>
                  <a:schemeClr val="tx1"/>
                </a:solidFill>
              </a:rPr>
              <a:t>Some </a:t>
            </a:r>
            <a:r>
              <a:rPr lang="en-GB" sz="1800" dirty="0">
                <a:solidFill>
                  <a:schemeClr val="tx1"/>
                </a:solidFill>
              </a:rPr>
              <a:t>examples…</a:t>
            </a:r>
          </a:p>
          <a:p>
            <a:pPr lvl="1"/>
            <a:r>
              <a:rPr lang="en-US" sz="1800" b="0" i="0" dirty="0">
                <a:solidFill>
                  <a:schemeClr val="tx1"/>
                </a:solidFill>
                <a:effectLst/>
              </a:rPr>
              <a:t>gain calibration</a:t>
            </a:r>
          </a:p>
          <a:p>
            <a:pPr lvl="1"/>
            <a:r>
              <a:rPr lang="en-US" sz="1800" b="0" i="0" dirty="0">
                <a:solidFill>
                  <a:schemeClr val="tx1"/>
                </a:solidFill>
                <a:effectLst/>
              </a:rPr>
              <a:t>pulse shape and timing</a:t>
            </a:r>
          </a:p>
          <a:p>
            <a:pPr lvl="1"/>
            <a:r>
              <a:rPr lang="en-US" sz="1800" b="0" i="0" dirty="0">
                <a:solidFill>
                  <a:schemeClr val="tx1"/>
                </a:solidFill>
                <a:effectLst/>
              </a:rPr>
              <a:t>gain matching</a:t>
            </a:r>
          </a:p>
          <a:p>
            <a:pPr lvl="1"/>
            <a:r>
              <a:rPr lang="en-US" sz="1800" b="0" i="0" dirty="0">
                <a:solidFill>
                  <a:schemeClr val="tx1"/>
                </a:solidFill>
                <a:effectLst/>
              </a:rPr>
              <a:t>PDE measurement of all 64 </a:t>
            </a:r>
            <a:r>
              <a:rPr lang="en-US" sz="1800" b="0" i="0" dirty="0" err="1">
                <a:solidFill>
                  <a:schemeClr val="tx1"/>
                </a:solidFill>
                <a:effectLst/>
              </a:rPr>
              <a:t>SiPMs</a:t>
            </a:r>
            <a:endParaRPr lang="en-GB" sz="1800" i="0" dirty="0">
              <a:solidFill>
                <a:schemeClr val="tx1"/>
              </a:solidFill>
            </a:endParaRP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F988965-B0E9-6E4E-7AF7-D59F77D70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Conclusions</a:t>
            </a: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1947FE7-4B0A-767B-C836-52932916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23</a:t>
            </a:fld>
            <a:endParaRPr lang="it-IT" sz="1400">
              <a:solidFill>
                <a:schemeClr val="tx1"/>
              </a:solidFill>
            </a:endParaRPr>
          </a:p>
        </p:txBody>
      </p:sp>
      <p:pic>
        <p:nvPicPr>
          <p:cNvPr id="5" name="Immagine 4" descr="Immagine che contiene elettronica">
            <a:extLst>
              <a:ext uri="{FF2B5EF4-FFF2-40B4-BE49-F238E27FC236}">
                <a16:creationId xmlns:a16="http://schemas.microsoft.com/office/drawing/2014/main" id="{B733EA57-C4FB-F35E-AECA-3BAC9276A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45" y="303201"/>
            <a:ext cx="4861830" cy="273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64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785AEE-B38E-5421-ED42-084F7B7DD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4614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Bibliography and </a:t>
            </a:r>
            <a:r>
              <a:rPr lang="en-GB" dirty="0" err="1">
                <a:solidFill>
                  <a:schemeClr val="tx1"/>
                </a:solidFill>
              </a:rPr>
              <a:t>Sitography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81FDC2-4182-A31E-A044-D78D3E56D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11145"/>
            <a:ext cx="9601200" cy="3035710"/>
          </a:xfrm>
        </p:spPr>
        <p:txBody>
          <a:bodyPr>
            <a:normAutofit/>
          </a:bodyPr>
          <a:lstStyle/>
          <a:p>
            <a:pPr algn="l"/>
            <a:r>
              <a:rPr lang="en-GB" sz="1600" dirty="0">
                <a:solidFill>
                  <a:schemeClr val="tx1"/>
                </a:solidFill>
              </a:rPr>
              <a:t>«</a:t>
            </a:r>
            <a:r>
              <a:rPr lang="en-GB" sz="1600" i="0" u="none" strike="noStrike" baseline="0" dirty="0">
                <a:solidFill>
                  <a:schemeClr val="tx1"/>
                </a:solidFill>
              </a:rPr>
              <a:t>Development of a </a:t>
            </a:r>
            <a:r>
              <a:rPr lang="en-GB" sz="1600" i="0" u="none" strike="noStrike" baseline="0" dirty="0" err="1">
                <a:solidFill>
                  <a:schemeClr val="tx1"/>
                </a:solidFill>
              </a:rPr>
              <a:t>SiPM</a:t>
            </a:r>
            <a:r>
              <a:rPr lang="en-GB" sz="1600" i="0" u="none" strike="noStrike" baseline="0" dirty="0">
                <a:solidFill>
                  <a:schemeClr val="tx1"/>
                </a:solidFill>
              </a:rPr>
              <a:t>-based camera for the Large Size Telescope of CTA and study of its performance», D. </a:t>
            </a:r>
            <a:r>
              <a:rPr lang="en-GB" sz="1600" i="0" u="none" strike="noStrike" baseline="0" dirty="0" err="1">
                <a:solidFill>
                  <a:schemeClr val="tx1"/>
                </a:solidFill>
              </a:rPr>
              <a:t>Depaoli</a:t>
            </a:r>
            <a:endParaRPr lang="en-GB" sz="1600" i="0" u="none" strike="noStrike" baseline="0" dirty="0">
              <a:solidFill>
                <a:schemeClr val="tx1"/>
              </a:solidFill>
            </a:endParaRPr>
          </a:p>
          <a:p>
            <a:pPr algn="l"/>
            <a:r>
              <a:rPr lang="en-GB" sz="1600" dirty="0">
                <a:solidFill>
                  <a:schemeClr val="tx1"/>
                </a:solidFill>
              </a:rPr>
              <a:t>«</a:t>
            </a:r>
            <a:r>
              <a:rPr lang="en-GB" sz="1600" i="0" u="none" strike="noStrike" baseline="0" dirty="0">
                <a:solidFill>
                  <a:schemeClr val="tx1"/>
                </a:solidFill>
              </a:rPr>
              <a:t>Cherenkov Camera and Analysis Development for Highest-Energy Gamma-Ray Astronomy», J. Zorn</a:t>
            </a:r>
          </a:p>
          <a:p>
            <a:pPr algn="l"/>
            <a:r>
              <a:rPr lang="en-GB" sz="1600" dirty="0">
                <a:solidFill>
                  <a:schemeClr val="tx1"/>
                </a:solidFill>
              </a:rPr>
              <a:t>«</a:t>
            </a:r>
            <a:r>
              <a:rPr lang="en-GB" sz="1600" i="0" u="none" strike="noStrike" baseline="0" dirty="0">
                <a:solidFill>
                  <a:schemeClr val="tx1"/>
                </a:solidFill>
              </a:rPr>
              <a:t>Commissioning and Performance of CHEC-S – a compact high-energy camera for the  Cherenkov Telescope Array</a:t>
            </a:r>
            <a:r>
              <a:rPr lang="en-GB" sz="1600" dirty="0">
                <a:solidFill>
                  <a:schemeClr val="tx1"/>
                </a:solidFill>
              </a:rPr>
              <a:t>», J. Watson, J. Zorn</a:t>
            </a:r>
            <a:endParaRPr lang="en-GB" sz="1600" i="0" u="none" strike="noStrike" baseline="0" dirty="0">
              <a:solidFill>
                <a:schemeClr val="tx1"/>
              </a:solidFill>
            </a:endParaRPr>
          </a:p>
          <a:p>
            <a:pPr algn="l"/>
            <a:r>
              <a:rPr lang="en-GB" sz="1600" i="0" u="none" strike="noStrike" baseline="0" dirty="0">
                <a:solidFill>
                  <a:schemeClr val="tx1"/>
                </a:solidFill>
              </a:rPr>
              <a:t>“The Small-Sized Telescopes for the Southern Site of the Cherenkov Telescope Array», R. White</a:t>
            </a:r>
            <a:endParaRPr lang="en-GB" sz="1600" dirty="0">
              <a:solidFill>
                <a:schemeClr val="tx1"/>
              </a:solidFill>
            </a:endParaRPr>
          </a:p>
          <a:p>
            <a:pPr algn="l"/>
            <a:r>
              <a:rPr lang="en-GB" sz="1600" dirty="0">
                <a:solidFill>
                  <a:schemeClr val="tx1"/>
                </a:solidFill>
              </a:rPr>
              <a:t>https://www.rp-photonics.com/flat_top_beams.html</a:t>
            </a:r>
          </a:p>
          <a:p>
            <a:pPr algn="l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F38F880-CA98-84AF-62AC-37A505610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Bibliography</a:t>
            </a:r>
            <a:r>
              <a:rPr lang="it-IT" sz="1400" dirty="0">
                <a:solidFill>
                  <a:schemeClr val="tx1"/>
                </a:solidFill>
              </a:rPr>
              <a:t> and </a:t>
            </a:r>
            <a:r>
              <a:rPr lang="it-IT" sz="1400" dirty="0" err="1">
                <a:solidFill>
                  <a:schemeClr val="tx1"/>
                </a:solidFill>
              </a:rPr>
              <a:t>Sitography</a:t>
            </a: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15FDB6E-AE33-C937-031D-6EAACB7A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24</a:t>
            </a:fld>
            <a:endParaRPr lang="it-IT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27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4C5885-C540-26BA-1B06-DABD96619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734860"/>
            <a:ext cx="9601200" cy="11995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6600" i="1" dirty="0">
                <a:solidFill>
                  <a:schemeClr val="tx1"/>
                </a:solidFill>
              </a:rPr>
              <a:t>Thanks for the </a:t>
            </a:r>
            <a:r>
              <a:rPr lang="it-IT" sz="6600" i="1" dirty="0" err="1">
                <a:solidFill>
                  <a:schemeClr val="tx1"/>
                </a:solidFill>
              </a:rPr>
              <a:t>attention</a:t>
            </a:r>
            <a:endParaRPr lang="it-IT" sz="6600" i="1" dirty="0">
              <a:solidFill>
                <a:schemeClr val="tx1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4CADF38-A769-720C-DFED-E188B6A7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9521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A7B2D4-1232-D5B0-5CB5-238B655A18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Back-up</a:t>
            </a:r>
          </a:p>
        </p:txBody>
      </p:sp>
    </p:spTree>
    <p:extLst>
      <p:ext uri="{BB962C8B-B14F-4D97-AF65-F5344CB8AC3E}">
        <p14:creationId xmlns:p14="http://schemas.microsoft.com/office/powerpoint/2010/main" val="3031631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0B354A-32AE-A823-C159-B07A8BE9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21" y="281186"/>
            <a:ext cx="8985380" cy="629816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Cosmic Rays and showers</a:t>
            </a:r>
          </a:p>
        </p:txBody>
      </p:sp>
      <p:pic>
        <p:nvPicPr>
          <p:cNvPr id="7" name="Segnaposto contenuto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FD9855BA-BC83-ED49-CFFE-388AADB5B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59" y="1122265"/>
            <a:ext cx="3973315" cy="451841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EAFA85B-A2B5-DA6C-45B5-36B088C5F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Back-up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444DEB2-179D-5DFF-93C2-91B8216E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mtClean="0">
                <a:solidFill>
                  <a:schemeClr val="tx1"/>
                </a:solidFill>
              </a:rPr>
              <a:t>27</a:t>
            </a:fld>
            <a:endParaRPr lang="it-IT">
              <a:solidFill>
                <a:schemeClr val="tx1"/>
              </a:solidFill>
            </a:endParaRP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0A95ABF-1A5B-D261-6164-B2CCCAD20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485" y="1072964"/>
            <a:ext cx="2726506" cy="464141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13119CE-B894-67ED-4073-5ED6E80C1962}"/>
              </a:ext>
            </a:extLst>
          </p:cNvPr>
          <p:cNvSpPr txBox="1"/>
          <p:nvPr/>
        </p:nvSpPr>
        <p:spPr>
          <a:xfrm>
            <a:off x="2893564" y="5735735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Hillas</a:t>
            </a:r>
            <a:r>
              <a:rPr lang="it-IT" dirty="0"/>
              <a:t> plot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310CB72-536D-87B2-F96B-4B6F29764E88}"/>
              </a:ext>
            </a:extLst>
          </p:cNvPr>
          <p:cNvSpPr txBox="1"/>
          <p:nvPr/>
        </p:nvSpPr>
        <p:spPr>
          <a:xfrm>
            <a:off x="7250838" y="5645093"/>
            <a:ext cx="3547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Cherenkov</a:t>
            </a:r>
            <a:r>
              <a:rPr lang="it-IT" dirty="0"/>
              <a:t> light </a:t>
            </a:r>
            <a:r>
              <a:rPr lang="it-IT" dirty="0" err="1"/>
              <a:t>as</a:t>
            </a:r>
            <a:r>
              <a:rPr lang="it-IT" dirty="0"/>
              <a:t> e.m. </a:t>
            </a:r>
            <a:r>
              <a:rPr lang="it-IT" dirty="0" err="1"/>
              <a:t>shower</a:t>
            </a:r>
            <a:r>
              <a:rPr lang="it-IT" dirty="0"/>
              <a:t> </a:t>
            </a:r>
            <a:r>
              <a:rPr lang="it-IT" dirty="0" err="1"/>
              <a:t>develops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2190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D7B51D-6842-45B0-A5B5-1FCF5924E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87" y="183502"/>
            <a:ext cx="3957283" cy="807098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γ-rays production</a:t>
            </a:r>
            <a:endParaRPr lang="en-GB" sz="4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C86323A-E9A4-A5CB-9552-DE9D0B4CE4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84988" y="1158240"/>
                <a:ext cx="5837604" cy="51328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Understanding the </a:t>
                </a:r>
                <a:r>
                  <a:rPr lang="en-GB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γ-rays production</a:t>
                </a:r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 err="1">
                    <a:solidFill>
                      <a:schemeClr val="tx1"/>
                    </a:solidFill>
                  </a:rPr>
                  <a:t>Leptonic</a:t>
                </a:r>
                <a:r>
                  <a:rPr lang="en-GB" dirty="0">
                    <a:solidFill>
                      <a:schemeClr val="tx1"/>
                    </a:solidFill>
                  </a:rPr>
                  <a:t> models</a:t>
                </a:r>
              </a:p>
              <a:p>
                <a:pPr lvl="1"/>
                <a:r>
                  <a:rPr lang="en-GB" sz="1900" i="0" dirty="0">
                    <a:solidFill>
                      <a:schemeClr val="tx1"/>
                    </a:solidFill>
                  </a:rPr>
                  <a:t>Self-</a:t>
                </a:r>
                <a:r>
                  <a:rPr lang="en-GB" sz="1900" i="0" dirty="0" err="1">
                    <a:solidFill>
                      <a:schemeClr val="tx1"/>
                    </a:solidFill>
                  </a:rPr>
                  <a:t>Synchrotron</a:t>
                </a:r>
                <a:r>
                  <a:rPr lang="en-GB" i="0" dirty="0">
                    <a:solidFill>
                      <a:schemeClr val="tx1"/>
                    </a:solidFill>
                  </a:rPr>
                  <a:t> Compton (S.S.C.)</a:t>
                </a:r>
              </a:p>
              <a:p>
                <a:pPr lvl="2"/>
                <a:r>
                  <a:rPr lang="en-GB" dirty="0" err="1">
                    <a:solidFill>
                      <a:schemeClr val="tx1"/>
                    </a:solidFill>
                  </a:rPr>
                  <a:t>Synchrotron</a:t>
                </a:r>
                <a:r>
                  <a:rPr lang="en-GB" dirty="0">
                    <a:solidFill>
                      <a:schemeClr val="tx1"/>
                    </a:solidFill>
                  </a:rPr>
                  <a:t> </a:t>
                </a:r>
                <a:r>
                  <a:rPr lang="en-GB" dirty="0" err="1">
                    <a:solidFill>
                      <a:schemeClr val="tx1"/>
                    </a:solidFill>
                  </a:rPr>
                  <a:t>emission</a:t>
                </a:r>
                <a:r>
                  <a:rPr lang="en-GB" dirty="0">
                    <a:solidFill>
                      <a:schemeClr val="tx1"/>
                    </a:solidFill>
                  </a:rPr>
                  <a:t> from </a:t>
                </a:r>
                <a:r>
                  <a:rPr lang="en-GB" dirty="0" err="1">
                    <a:solidFill>
                      <a:schemeClr val="tx1"/>
                    </a:solidFill>
                  </a:rPr>
                  <a:t>accelerated</a:t>
                </a:r>
                <a:r>
                  <a:rPr lang="en-GB" dirty="0">
                    <a:solidFill>
                      <a:schemeClr val="tx1"/>
                    </a:solidFill>
                  </a:rPr>
                  <a:t> </a:t>
                </a:r>
                <a:r>
                  <a:rPr lang="en-GB" dirty="0" err="1">
                    <a:solidFill>
                      <a:schemeClr val="tx1"/>
                    </a:solidFill>
                  </a:rPr>
                  <a:t>electrons</a:t>
                </a:r>
                <a:endParaRPr lang="en-GB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GB" dirty="0">
                    <a:solidFill>
                      <a:schemeClr val="tx1"/>
                    </a:solidFill>
                  </a:rPr>
                  <a:t>Inverse Compton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p>
                        <m:r>
                          <a:rPr lang="en-GB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𝛄</m:t>
                    </m:r>
                    <m:r>
                      <a:rPr lang="en-GB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p>
                        <m:r>
                          <a:rPr lang="en-GB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𝛄</m:t>
                    </m:r>
                  </m:oMath>
                </a14:m>
                <a:endParaRPr lang="en-GB" b="1" i="0" dirty="0">
                  <a:solidFill>
                    <a:schemeClr val="tx1"/>
                  </a:solidFill>
                </a:endParaRPr>
              </a:p>
              <a:p>
                <a:r>
                  <a:rPr lang="en-GB" dirty="0" err="1">
                    <a:solidFill>
                      <a:schemeClr val="tx1"/>
                    </a:solidFill>
                  </a:rPr>
                  <a:t>Hadronic</a:t>
                </a:r>
                <a:r>
                  <a:rPr lang="en-GB" dirty="0">
                    <a:solidFill>
                      <a:schemeClr val="tx1"/>
                    </a:solidFill>
                  </a:rPr>
                  <a:t> models</a:t>
                </a:r>
              </a:p>
              <a:p>
                <a:pPr lvl="1"/>
                <a:r>
                  <a:rPr lang="en-GB" i="0" dirty="0" err="1">
                    <a:solidFill>
                      <a:schemeClr val="tx1"/>
                    </a:solidFill>
                  </a:rPr>
                  <a:t>Photoproduction</a:t>
                </a:r>
                <a:endParaRPr lang="en-GB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en-GB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</m:t>
                    </m:r>
                    <m:r>
                      <m:rPr>
                        <m:sty m:val="p"/>
                      </m:rP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marL="987552" lvl="2" indent="0">
                  <a:buNone/>
                </a:pPr>
                <a:r>
                  <a:rPr lang="en-GB" b="1" dirty="0">
                    <a:solidFill>
                      <a:schemeClr val="tx1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𝛑</m:t>
                        </m:r>
                      </m:e>
                      <m:sup>
                        <m:r>
                          <a:rPr lang="en-GB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GB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</m:t>
                    </m:r>
                    <m:r>
                      <a:rPr lang="en-GB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𝛄</m:t>
                    </m:r>
                    <m:r>
                      <a:rPr lang="en-GB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GB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𝛄</m:t>
                    </m:r>
                  </m:oMath>
                </a14:m>
                <a:endParaRPr lang="en-GB" i="0" dirty="0">
                  <a:solidFill>
                    <a:schemeClr val="tx1"/>
                  </a:solidFill>
                </a:endParaRPr>
              </a:p>
              <a:p>
                <a:pPr lvl="2"/>
                <a:endParaRPr lang="en-GB" i="0" dirty="0">
                  <a:solidFill>
                    <a:schemeClr val="tx1"/>
                  </a:solidFill>
                </a:endParaRPr>
              </a:p>
              <a:p>
                <a:pPr marL="1444752" lvl="3" indent="0">
                  <a:buNone/>
                </a:pPr>
                <a:endParaRPr lang="en-GB" b="0" i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987552" lvl="2" indent="0">
                  <a:buNone/>
                </a:pPr>
                <a:endParaRPr lang="en-GB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2"/>
                <a:endParaRPr lang="en-GB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2"/>
                <a:endParaRPr lang="en-GB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C86323A-E9A4-A5CB-9552-DE9D0B4CE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84988" y="1158240"/>
                <a:ext cx="5837604" cy="5132832"/>
              </a:xfrm>
              <a:blipFill>
                <a:blip r:embed="rId2"/>
                <a:stretch>
                  <a:fillRect l="-1044" t="-9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ADB59F1-C52A-2E32-E14B-D770C07B68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85228" y="2121408"/>
            <a:ext cx="4775016" cy="2922898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6A7B7A-F8A1-4448-5058-CEF56B6E6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81378"/>
            <a:ext cx="6280830" cy="404614"/>
          </a:xfrm>
        </p:spPr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Back-up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AE21BB-112C-B11D-D04D-EE0609C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28</a:t>
            </a:fld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5EE937-8C3F-114A-D86C-A38C7221C58C}"/>
              </a:ext>
            </a:extLst>
          </p:cNvPr>
          <p:cNvSpPr txBox="1"/>
          <p:nvPr/>
        </p:nvSpPr>
        <p:spPr>
          <a:xfrm>
            <a:off x="8210284" y="5044306"/>
            <a:ext cx="279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b="1" i="0" u="none" strike="noStrike" baseline="0" dirty="0" err="1"/>
              <a:t>S</a:t>
            </a:r>
            <a:r>
              <a:rPr lang="it-IT" sz="1800" b="0" i="0" u="none" strike="noStrike" baseline="0" dirty="0" err="1"/>
              <a:t>pectral</a:t>
            </a:r>
            <a:r>
              <a:rPr lang="it-IT" sz="1800" b="0" i="0" u="none" strike="noStrike" baseline="0" dirty="0"/>
              <a:t> </a:t>
            </a:r>
            <a:r>
              <a:rPr lang="it-IT" sz="1800" b="1" i="0" u="none" strike="noStrike" baseline="0" dirty="0"/>
              <a:t>E</a:t>
            </a:r>
            <a:r>
              <a:rPr lang="it-IT" sz="1800" b="0" i="0" u="none" strike="noStrike" baseline="0" dirty="0"/>
              <a:t>nergy </a:t>
            </a:r>
            <a:r>
              <a:rPr lang="it-IT" sz="1800" b="1" i="0" u="none" strike="noStrike" baseline="0" dirty="0"/>
              <a:t>D</a:t>
            </a:r>
            <a:r>
              <a:rPr lang="it-IT" sz="1800" b="0" i="0" u="none" strike="noStrike" baseline="0" dirty="0"/>
              <a:t>istribution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4036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6EAFE8-E923-E9DD-6DA0-80EAAEEB4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786" y="281186"/>
            <a:ext cx="9601200" cy="749710"/>
          </a:xfrm>
        </p:spPr>
        <p:txBody>
          <a:bodyPr/>
          <a:lstStyle/>
          <a:p>
            <a:r>
              <a:rPr lang="it-IT" dirty="0" err="1">
                <a:solidFill>
                  <a:schemeClr val="tx1"/>
                </a:solidFill>
              </a:rPr>
              <a:t>Reconstructing</a:t>
            </a:r>
            <a:r>
              <a:rPr lang="it-IT" dirty="0">
                <a:solidFill>
                  <a:schemeClr val="tx1"/>
                </a:solidFill>
              </a:rPr>
              <a:t> the </a:t>
            </a:r>
            <a:r>
              <a:rPr lang="it-IT" dirty="0" err="1">
                <a:solidFill>
                  <a:schemeClr val="tx1"/>
                </a:solidFill>
              </a:rPr>
              <a:t>shower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2506A8-2EAB-B5B3-6533-68EFBDA64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8785" y="1199535"/>
            <a:ext cx="5480338" cy="5161936"/>
          </a:xfrm>
        </p:spPr>
        <p:txBody>
          <a:bodyPr>
            <a:normAutofit/>
          </a:bodyPr>
          <a:lstStyle/>
          <a:p>
            <a:pPr algn="l"/>
            <a:r>
              <a:rPr lang="en-US" sz="1800" b="1" u="none" strike="noStrike" baseline="0" dirty="0">
                <a:solidFill>
                  <a:schemeClr val="tx1"/>
                </a:solidFill>
              </a:rPr>
              <a:t>Analysis of VHE </a:t>
            </a:r>
            <a:r>
              <a:rPr lang="el-GR" sz="1800" b="1" u="none" strike="noStrike" baseline="0" dirty="0">
                <a:solidFill>
                  <a:schemeClr val="tx1"/>
                </a:solidFill>
              </a:rPr>
              <a:t>γ</a:t>
            </a:r>
            <a:r>
              <a:rPr lang="en-US" sz="1800" b="1" u="none" strike="noStrike" baseline="0" dirty="0">
                <a:solidFill>
                  <a:schemeClr val="tx1"/>
                </a:solidFill>
              </a:rPr>
              <a:t>-ray observations</a:t>
            </a:r>
            <a:r>
              <a:rPr lang="en-US" sz="1800" u="none" strike="noStrike" baseline="0" dirty="0">
                <a:solidFill>
                  <a:schemeClr val="tx1"/>
                </a:solidFill>
              </a:rPr>
              <a:t>: </a:t>
            </a:r>
            <a:br>
              <a:rPr lang="en-US" sz="1800" u="none" strike="noStrike" baseline="0" dirty="0">
                <a:solidFill>
                  <a:schemeClr val="tx1"/>
                </a:solidFill>
              </a:rPr>
            </a:br>
            <a:r>
              <a:rPr lang="en-US" sz="1800" u="none" strike="noStrike" baseline="0" dirty="0">
                <a:solidFill>
                  <a:schemeClr val="tx1"/>
                </a:solidFill>
              </a:rPr>
              <a:t>from raw data (measured charges in individual camera pixels) via camera images (</a:t>
            </a:r>
            <a:r>
              <a:rPr lang="en-US" sz="1800" u="none" strike="noStrike" baseline="0" dirty="0" err="1">
                <a:solidFill>
                  <a:schemeClr val="tx1"/>
                </a:solidFill>
              </a:rPr>
              <a:t>characterised</a:t>
            </a:r>
            <a:r>
              <a:rPr lang="en-US" sz="1800" u="none" strike="noStrike" baseline="0" dirty="0">
                <a:solidFill>
                  <a:schemeClr val="tx1"/>
                </a:solidFill>
              </a:rPr>
              <a:t> by e.g. the </a:t>
            </a:r>
            <a:r>
              <a:rPr lang="en-US" sz="1800" u="none" strike="noStrike" baseline="0" dirty="0" err="1">
                <a:solidFill>
                  <a:schemeClr val="tx1"/>
                </a:solidFill>
              </a:rPr>
              <a:t>Hillas</a:t>
            </a:r>
            <a:r>
              <a:rPr lang="en-US" sz="1800" u="none" strike="noStrike" baseline="0" dirty="0">
                <a:solidFill>
                  <a:schemeClr val="tx1"/>
                </a:solidFill>
              </a:rPr>
              <a:t> length, width, and amplitude) to final event lists, spectra, and images of sources </a:t>
            </a:r>
          </a:p>
          <a:p>
            <a:pPr lvl="1"/>
            <a:r>
              <a:rPr lang="en-US" sz="1800" i="0" dirty="0">
                <a:solidFill>
                  <a:schemeClr val="tx1"/>
                </a:solidFill>
              </a:rPr>
              <a:t>Image cleaning (removing pixels containing NSB signal)</a:t>
            </a:r>
          </a:p>
          <a:p>
            <a:pPr lvl="1"/>
            <a:r>
              <a:rPr lang="it-IT" sz="1800" i="0" dirty="0" err="1">
                <a:solidFill>
                  <a:schemeClr val="tx1"/>
                </a:solidFill>
              </a:rPr>
              <a:t>D</a:t>
            </a:r>
            <a:r>
              <a:rPr lang="it-IT" sz="1800" i="0" u="none" strike="noStrike" baseline="0" dirty="0" err="1">
                <a:solidFill>
                  <a:schemeClr val="tx1"/>
                </a:solidFill>
              </a:rPr>
              <a:t>etermination</a:t>
            </a:r>
            <a:r>
              <a:rPr lang="it-IT" sz="1800" i="0" u="none" strike="noStrike" baseline="0" dirty="0">
                <a:solidFill>
                  <a:schemeClr val="tx1"/>
                </a:solidFill>
              </a:rPr>
              <a:t> </a:t>
            </a:r>
            <a:r>
              <a:rPr lang="en-US" sz="1800" i="0" u="none" strike="noStrike" baseline="0" dirty="0">
                <a:solidFill>
                  <a:schemeClr val="tx1"/>
                </a:solidFill>
              </a:rPr>
              <a:t>of </a:t>
            </a:r>
            <a:r>
              <a:rPr lang="en-US" sz="1800" i="0" u="none" strike="noStrike" baseline="0" dirty="0" err="1">
                <a:solidFill>
                  <a:schemeClr val="tx1"/>
                </a:solidFill>
              </a:rPr>
              <a:t>Hillas</a:t>
            </a:r>
            <a:r>
              <a:rPr lang="en-US" sz="1800" i="0" u="none" strike="noStrike" baseline="0" dirty="0">
                <a:solidFill>
                  <a:schemeClr val="tx1"/>
                </a:solidFill>
              </a:rPr>
              <a:t> parameters, </a:t>
            </a:r>
            <a:r>
              <a:rPr lang="en-US" sz="1800" i="0" u="none" strike="noStrike" baseline="0" dirty="0" err="1">
                <a:solidFill>
                  <a:schemeClr val="tx1"/>
                </a:solidFill>
              </a:rPr>
              <a:t>parameterising</a:t>
            </a:r>
            <a:r>
              <a:rPr lang="en-US" sz="1800" i="0" u="none" strike="noStrike" baseline="0" dirty="0">
                <a:solidFill>
                  <a:schemeClr val="tx1"/>
                </a:solidFill>
              </a:rPr>
              <a:t> the image ellipse with a width and length parameter, then scaled per telescope and, in stereoscopic systems, the mean over all triggered telescopes is found</a:t>
            </a:r>
          </a:p>
          <a:p>
            <a:pPr lvl="1"/>
            <a:r>
              <a:rPr lang="el-GR" sz="1800" i="0" u="none" strike="noStrike" baseline="0" dirty="0">
                <a:solidFill>
                  <a:schemeClr val="tx1"/>
                </a:solidFill>
              </a:rPr>
              <a:t>γ</a:t>
            </a:r>
            <a:r>
              <a:rPr lang="it-IT" sz="1800" i="0" u="none" strike="noStrike" baseline="0" dirty="0">
                <a:solidFill>
                  <a:schemeClr val="tx1"/>
                </a:solidFill>
              </a:rPr>
              <a:t>-</a:t>
            </a:r>
            <a:r>
              <a:rPr lang="it-IT" sz="1800" i="0" u="none" strike="noStrike" baseline="0" dirty="0" err="1">
                <a:solidFill>
                  <a:schemeClr val="tx1"/>
                </a:solidFill>
              </a:rPr>
              <a:t>hadron</a:t>
            </a:r>
            <a:r>
              <a:rPr lang="it-IT" sz="1800" i="0" u="none" strike="noStrike" baseline="0" dirty="0">
                <a:solidFill>
                  <a:schemeClr val="tx1"/>
                </a:solidFill>
              </a:rPr>
              <a:t> </a:t>
            </a:r>
            <a:r>
              <a:rPr lang="it-IT" sz="1800" i="0" u="none" strike="noStrike" baseline="0" dirty="0" err="1">
                <a:solidFill>
                  <a:schemeClr val="tx1"/>
                </a:solidFill>
              </a:rPr>
              <a:t>separation</a:t>
            </a:r>
            <a:r>
              <a:rPr lang="it-IT" sz="1800" i="0" dirty="0">
                <a:solidFill>
                  <a:schemeClr val="tx1"/>
                </a:solidFill>
              </a:rPr>
              <a:t>: c</a:t>
            </a:r>
            <a:r>
              <a:rPr lang="en-US" sz="1800" i="0" u="none" strike="noStrike" baseline="0" dirty="0" err="1">
                <a:solidFill>
                  <a:schemeClr val="tx1"/>
                </a:solidFill>
              </a:rPr>
              <a:t>ompare</a:t>
            </a:r>
            <a:r>
              <a:rPr lang="en-US" sz="1800" i="0" u="none" strike="noStrike" baseline="0" dirty="0">
                <a:solidFill>
                  <a:schemeClr val="tx1"/>
                </a:solidFill>
              </a:rPr>
              <a:t> the extracted width and length of the shower image of telescope </a:t>
            </a:r>
            <a:r>
              <a:rPr lang="en-US" sz="1800" i="0" u="none" strike="noStrike" baseline="0" dirty="0" err="1">
                <a:solidFill>
                  <a:schemeClr val="tx1"/>
                </a:solidFill>
              </a:rPr>
              <a:t>i</a:t>
            </a:r>
            <a:r>
              <a:rPr lang="en-US" sz="1800" i="0" u="none" strike="noStrike" baseline="0" dirty="0">
                <a:solidFill>
                  <a:schemeClr val="tx1"/>
                </a:solidFill>
              </a:rPr>
              <a:t> to the mean values expected from </a:t>
            </a:r>
            <a:r>
              <a:rPr lang="el-GR" sz="1800" i="0" u="none" strike="noStrike" baseline="0" dirty="0">
                <a:solidFill>
                  <a:schemeClr val="tx1"/>
                </a:solidFill>
              </a:rPr>
              <a:t>γ </a:t>
            </a:r>
            <a:r>
              <a:rPr lang="en-US" sz="1800" i="0" u="none" strike="noStrike" baseline="0" dirty="0">
                <a:solidFill>
                  <a:schemeClr val="tx1"/>
                </a:solidFill>
              </a:rPr>
              <a:t>-ray MC simulations, given their image amplitude, impact distance, zenith angle, et cetera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DD4481-BF6C-7B21-8ADE-842175192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Back-up	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8693BF-922A-3F47-1FAE-52B52568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29</a:t>
            </a:fld>
            <a:endParaRPr lang="it-IT" sz="1400">
              <a:solidFill>
                <a:schemeClr val="tx1"/>
              </a:solidFill>
            </a:endParaRPr>
          </a:p>
        </p:txBody>
      </p:sp>
      <p:pic>
        <p:nvPicPr>
          <p:cNvPr id="16" name="Immagine 15" descr="Immagine che contiene schema">
            <a:extLst>
              <a:ext uri="{FF2B5EF4-FFF2-40B4-BE49-F238E27FC236}">
                <a16:creationId xmlns:a16="http://schemas.microsoft.com/office/drawing/2014/main" id="{D863F5E2-1155-1A67-E4F9-718A969EED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" r="2816"/>
          <a:stretch/>
        </p:blipFill>
        <p:spPr>
          <a:xfrm>
            <a:off x="7893455" y="154584"/>
            <a:ext cx="3358715" cy="2975052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F89118C-BBBE-36BE-3AB2-DE0238642AC6}"/>
              </a:ext>
            </a:extLst>
          </p:cNvPr>
          <p:cNvSpPr txBox="1"/>
          <p:nvPr/>
        </p:nvSpPr>
        <p:spPr>
          <a:xfrm>
            <a:off x="8293218" y="5861032"/>
            <a:ext cx="2775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Shower</a:t>
            </a:r>
            <a:r>
              <a:rPr lang="it-IT" sz="1600" dirty="0"/>
              <a:t> image </a:t>
            </a:r>
            <a:r>
              <a:rPr lang="it-IT" sz="1600" dirty="0" err="1"/>
              <a:t>simulation</a:t>
            </a:r>
            <a:r>
              <a:rPr lang="it-IT" sz="1600" dirty="0"/>
              <a:t>  on CHEC (</a:t>
            </a:r>
            <a:r>
              <a:rPr lang="it-IT" sz="1600" dirty="0" err="1"/>
              <a:t>sim_tel_array</a:t>
            </a:r>
            <a:r>
              <a:rPr lang="it-IT" sz="1600" dirty="0"/>
              <a:t>)</a:t>
            </a:r>
          </a:p>
        </p:txBody>
      </p:sp>
      <p:pic>
        <p:nvPicPr>
          <p:cNvPr id="23" name="Immagine 22" descr="Immagine che contiene simulazioni">
            <a:extLst>
              <a:ext uri="{FF2B5EF4-FFF2-40B4-BE49-F238E27FC236}">
                <a16:creationId xmlns:a16="http://schemas.microsoft.com/office/drawing/2014/main" id="{398635D9-DD5B-7155-0450-D730576072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2" t="53196" r="63765" b="6010"/>
          <a:stretch/>
        </p:blipFill>
        <p:spPr>
          <a:xfrm>
            <a:off x="8306826" y="3256238"/>
            <a:ext cx="2675271" cy="254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62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8BF9F0-DDC5-AAA8-3722-59E1702A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996" y="107302"/>
            <a:ext cx="8315740" cy="713792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</a:rPr>
              <a:t>Neutral cosmic messengers: gamma rays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280921-1A72-80CF-C1FD-F7F318D65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6956" y="1073021"/>
            <a:ext cx="5803640" cy="4991878"/>
          </a:xfrm>
        </p:spPr>
        <p:txBody>
          <a:bodyPr>
            <a:normAutofit/>
          </a:bodyPr>
          <a:lstStyle/>
          <a:p>
            <a:r>
              <a:rPr lang="en-GB" sz="1800" u="none" strike="noStrike" baseline="0" dirty="0">
                <a:solidFill>
                  <a:schemeClr val="tx1"/>
                </a:solidFill>
              </a:rPr>
              <a:t>Neutral messengers: </a:t>
            </a:r>
            <a:r>
              <a:rPr lang="en-GB" sz="1800" b="1" u="none" strike="noStrike" baseline="0" dirty="0">
                <a:solidFill>
                  <a:schemeClr val="tx1"/>
                </a:solidFill>
              </a:rPr>
              <a:t>photons</a:t>
            </a:r>
            <a:endParaRPr lang="en-GB" sz="1800" u="none" strike="noStrike" baseline="0" dirty="0">
              <a:solidFill>
                <a:schemeClr val="tx1"/>
              </a:solidFill>
            </a:endParaRP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Massless</a:t>
            </a:r>
            <a:endParaRPr lang="en-GB" sz="1800" i="0" u="none" strike="noStrike" baseline="0" dirty="0">
              <a:solidFill>
                <a:schemeClr val="tx1"/>
              </a:solidFill>
            </a:endParaRPr>
          </a:p>
          <a:p>
            <a:pPr lvl="1"/>
            <a:r>
              <a:rPr lang="en-GB" sz="1800" i="0" u="none" strike="noStrike" baseline="0" dirty="0">
                <a:solidFill>
                  <a:schemeClr val="tx1"/>
                </a:solidFill>
              </a:rPr>
              <a:t>Not influenced by magnetic fields</a:t>
            </a:r>
          </a:p>
          <a:p>
            <a:pPr lvl="1"/>
            <a:r>
              <a:rPr lang="en-GB" altLang="en-US" sz="1800" i="0" dirty="0">
                <a:solidFill>
                  <a:schemeClr val="tx1"/>
                </a:solidFill>
                <a:sym typeface="+mn-ea"/>
              </a:rPr>
              <a:t>P</a:t>
            </a:r>
            <a:r>
              <a:rPr lang="en-GB" altLang="en-US" sz="1800" i="0" noProof="0" dirty="0" err="1">
                <a:solidFill>
                  <a:schemeClr val="tx1"/>
                </a:solidFill>
                <a:sym typeface="+mn-ea"/>
              </a:rPr>
              <a:t>oint</a:t>
            </a:r>
            <a:r>
              <a:rPr lang="en-GB" altLang="en-US" sz="1800" i="0" noProof="0" dirty="0">
                <a:solidFill>
                  <a:schemeClr val="tx1"/>
                </a:solidFill>
                <a:sym typeface="+mn-ea"/>
              </a:rPr>
              <a:t> back to their sources</a:t>
            </a:r>
            <a:endParaRPr lang="en-GB" sz="1800" i="0" u="none" strike="noStrike" baseline="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Scientific goals</a:t>
            </a:r>
          </a:p>
          <a:p>
            <a:pPr lvl="1"/>
            <a:r>
              <a:rPr lang="en-GB" sz="1800" i="0" u="none" strike="noStrike" baseline="0" dirty="0">
                <a:solidFill>
                  <a:schemeClr val="tx1"/>
                </a:solidFill>
              </a:rPr>
              <a:t>Identif</a:t>
            </a:r>
            <a:r>
              <a:rPr lang="en-GB" sz="1800" i="0" dirty="0">
                <a:solidFill>
                  <a:schemeClr val="tx1"/>
                </a:solidFill>
              </a:rPr>
              <a:t>y cosmic rays’ sources</a:t>
            </a:r>
          </a:p>
          <a:p>
            <a:pPr lvl="1"/>
            <a:r>
              <a:rPr lang="en-GB" sz="1800" i="0" u="none" strike="noStrike" baseline="0" dirty="0">
                <a:solidFill>
                  <a:schemeClr val="tx1"/>
                </a:solidFill>
              </a:rPr>
              <a:t>Study and understand the origin of such cosmic rays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  <a:sym typeface="Wingdings" panose="05000000000000000000" pitchFamily="2" charset="2"/>
              </a:rPr>
              <a:t>Probe peculiar environments (SNRs, pulsars, AGNs, PWNs, …)</a:t>
            </a:r>
          </a:p>
          <a:p>
            <a:pPr lvl="1"/>
            <a:r>
              <a:rPr lang="en-GB" altLang="en-US" sz="1800" i="0" noProof="0" dirty="0">
                <a:solidFill>
                  <a:schemeClr val="tx1"/>
                </a:solidFill>
              </a:rPr>
              <a:t>New physics (e.g. </a:t>
            </a:r>
            <a:r>
              <a:rPr lang="en-GB" altLang="en-US" sz="1600" i="0" dirty="0">
                <a:solidFill>
                  <a:schemeClr val="tx1"/>
                </a:solidFill>
              </a:rPr>
              <a:t>Dark Matter)</a:t>
            </a:r>
          </a:p>
          <a:p>
            <a:r>
              <a:rPr lang="en-GB" altLang="en-US" sz="1800" noProof="0" dirty="0">
                <a:solidFill>
                  <a:schemeClr val="tx1"/>
                </a:solidFill>
              </a:rPr>
              <a:t>Methods of detection</a:t>
            </a:r>
          </a:p>
          <a:p>
            <a:pPr lvl="1"/>
            <a:r>
              <a:rPr lang="en-GB" altLang="en-US" sz="1800" i="0" dirty="0">
                <a:solidFill>
                  <a:schemeClr val="tx1"/>
                </a:solidFill>
              </a:rPr>
              <a:t>Direct: satellite experiments</a:t>
            </a:r>
          </a:p>
          <a:p>
            <a:pPr lvl="1"/>
            <a:r>
              <a:rPr lang="en-GB" altLang="en-US" sz="1800" i="0" noProof="0" dirty="0">
                <a:solidFill>
                  <a:schemeClr val="tx1"/>
                </a:solidFill>
              </a:rPr>
              <a:t>Indirect: ground-based </a:t>
            </a:r>
          </a:p>
          <a:p>
            <a:pPr lvl="1"/>
            <a:endParaRPr lang="en-GB" sz="1800" i="0" u="none" strike="noStrike" baseline="0" dirty="0">
              <a:solidFill>
                <a:schemeClr val="tx1"/>
              </a:solidFill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7D4D65-A73D-0AC5-33CF-A5B0EA00C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Cosmic</a:t>
            </a:r>
            <a:r>
              <a:rPr lang="it-IT" sz="1400" dirty="0">
                <a:solidFill>
                  <a:schemeClr val="tx1"/>
                </a:solidFill>
              </a:rPr>
              <a:t> rays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B26759-71EB-909E-1284-B8523397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3</a:t>
            </a:fld>
            <a:endParaRPr lang="it-IT" sz="1400">
              <a:solidFill>
                <a:schemeClr val="tx1"/>
              </a:solidFill>
            </a:endParaRPr>
          </a:p>
        </p:txBody>
      </p:sp>
      <p:pic>
        <p:nvPicPr>
          <p:cNvPr id="11" name="Segnaposto contenuto 10" descr="Immagine che contiene nebula pulsar">
            <a:extLst>
              <a:ext uri="{FF2B5EF4-FFF2-40B4-BE49-F238E27FC236}">
                <a16:creationId xmlns:a16="http://schemas.microsoft.com/office/drawing/2014/main" id="{0DEC7E16-F1FA-C80F-B34B-8C88D8AF9B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25" y="821094"/>
            <a:ext cx="3509158" cy="2700000"/>
          </a:xfr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10344CB-7983-75F8-3405-F59A09D66E49}"/>
              </a:ext>
            </a:extLst>
          </p:cNvPr>
          <p:cNvSpPr txBox="1"/>
          <p:nvPr/>
        </p:nvSpPr>
        <p:spPr>
          <a:xfrm>
            <a:off x="8413711" y="6070918"/>
            <a:ext cx="2400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Crab</a:t>
            </a:r>
            <a:r>
              <a:rPr lang="it-IT" sz="1600" dirty="0"/>
              <a:t> Nebula Pulsar (top) and </a:t>
            </a:r>
            <a:r>
              <a:rPr lang="it-IT" sz="1600" dirty="0" err="1"/>
              <a:t>Tycho’s</a:t>
            </a:r>
            <a:r>
              <a:rPr lang="it-IT" sz="1600" dirty="0"/>
              <a:t> SNR (bottom)</a:t>
            </a:r>
          </a:p>
        </p:txBody>
      </p:sp>
      <p:pic>
        <p:nvPicPr>
          <p:cNvPr id="15" name="Immagine 14" descr="Immagine che contiene Tycho SNR">
            <a:extLst>
              <a:ext uri="{FF2B5EF4-FFF2-40B4-BE49-F238E27FC236}">
                <a16:creationId xmlns:a16="http://schemas.microsoft.com/office/drawing/2014/main" id="{E2761BC5-EB30-9372-6AA1-E6B04A3790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5" t="4302" r="6335" b="7321"/>
          <a:stretch/>
        </p:blipFill>
        <p:spPr>
          <a:xfrm>
            <a:off x="7688425" y="3568960"/>
            <a:ext cx="3509158" cy="25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39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C18C90-0737-9D57-1223-F89DB07C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489" y="354935"/>
            <a:ext cx="4724400" cy="691004"/>
          </a:xfrm>
        </p:spPr>
        <p:txBody>
          <a:bodyPr>
            <a:normAutofit/>
          </a:bodyPr>
          <a:lstStyle/>
          <a:p>
            <a:r>
              <a:rPr lang="el-GR" sz="4000" i="0" u="none" strike="noStrike" baseline="0" dirty="0">
                <a:solidFill>
                  <a:schemeClr val="tx1"/>
                </a:solidFill>
              </a:rPr>
              <a:t>γ</a:t>
            </a:r>
            <a:r>
              <a:rPr lang="it-IT" sz="4000" i="0" u="none" strike="noStrike" baseline="0" dirty="0">
                <a:solidFill>
                  <a:schemeClr val="tx1"/>
                </a:solidFill>
              </a:rPr>
              <a:t>-</a:t>
            </a:r>
            <a:r>
              <a:rPr lang="it-IT" sz="4000" i="0" u="none" strike="noStrike" baseline="0" dirty="0" err="1">
                <a:solidFill>
                  <a:schemeClr val="tx1"/>
                </a:solidFill>
              </a:rPr>
              <a:t>hadron</a:t>
            </a:r>
            <a:r>
              <a:rPr lang="it-IT" sz="4000" i="0" u="none" strike="noStrike" baseline="0" dirty="0">
                <a:solidFill>
                  <a:schemeClr val="tx1"/>
                </a:solidFill>
              </a:rPr>
              <a:t> </a:t>
            </a:r>
            <a:r>
              <a:rPr lang="it-IT" sz="4000" i="0" u="none" strike="noStrike" baseline="0" dirty="0" err="1">
                <a:solidFill>
                  <a:schemeClr val="tx1"/>
                </a:solidFill>
              </a:rPr>
              <a:t>separation</a:t>
            </a:r>
            <a:endParaRPr lang="it-IT"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22BB9A-1033-5CDA-2F9F-7E2C006FB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Back-up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B217F6-8E2E-F57C-0C26-AB0DD8E8F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30</a:t>
            </a:fld>
            <a:endParaRPr lang="it-IT" sz="1400">
              <a:solidFill>
                <a:schemeClr val="tx1"/>
              </a:solidFill>
            </a:endParaRPr>
          </a:p>
        </p:txBody>
      </p:sp>
      <p:pic>
        <p:nvPicPr>
          <p:cNvPr id="7" name="Segnaposto contenuto 6" descr="Immagine che contiene simulazioni&#10;">
            <a:extLst>
              <a:ext uri="{FF2B5EF4-FFF2-40B4-BE49-F238E27FC236}">
                <a16:creationId xmlns:a16="http://schemas.microsoft.com/office/drawing/2014/main" id="{1C2EC2B0-D41A-DAEB-C8A7-C7F47911FD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" r="3418"/>
          <a:stretch/>
        </p:blipFill>
        <p:spPr>
          <a:xfrm>
            <a:off x="794263" y="1687264"/>
            <a:ext cx="5220929" cy="3483472"/>
          </a:xfrm>
          <a:prstGeom prst="rect">
            <a:avLst/>
          </a:prstGeom>
        </p:spPr>
      </p:pic>
      <p:pic>
        <p:nvPicPr>
          <p:cNvPr id="9" name="Segnaposto contenuto 11" descr="Immagine che contiene sciami">
            <a:extLst>
              <a:ext uri="{FF2B5EF4-FFF2-40B4-BE49-F238E27FC236}">
                <a16:creationId xmlns:a16="http://schemas.microsoft.com/office/drawing/2014/main" id="{E46D4C65-1454-76FD-7009-7EC2A1069E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92" y="1909131"/>
            <a:ext cx="6176808" cy="3039738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839054E-DD65-352D-D097-C8C2A7458D2C}"/>
              </a:ext>
            </a:extLst>
          </p:cNvPr>
          <p:cNvSpPr txBox="1"/>
          <p:nvPr/>
        </p:nvSpPr>
        <p:spPr>
          <a:xfrm>
            <a:off x="935907" y="5227286"/>
            <a:ext cx="5190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Shower</a:t>
            </a:r>
            <a:r>
              <a:rPr lang="it-IT" sz="1600" dirty="0"/>
              <a:t> </a:t>
            </a:r>
            <a:r>
              <a:rPr lang="it-IT" sz="1600" dirty="0" err="1"/>
              <a:t>development</a:t>
            </a:r>
            <a:r>
              <a:rPr lang="it-IT" sz="1600" dirty="0"/>
              <a:t> </a:t>
            </a:r>
            <a:r>
              <a:rPr lang="it-IT" sz="1600" dirty="0" err="1"/>
              <a:t>simulation</a:t>
            </a:r>
            <a:r>
              <a:rPr lang="it-IT" sz="1600" dirty="0"/>
              <a:t> for </a:t>
            </a:r>
            <a:r>
              <a:rPr lang="el-GR" sz="1600" i="0" u="none" strike="noStrike" baseline="0" dirty="0"/>
              <a:t>γ</a:t>
            </a:r>
            <a:r>
              <a:rPr lang="it-IT" sz="1600" i="0" u="none" strike="noStrike" baseline="0" dirty="0"/>
              <a:t>- and </a:t>
            </a:r>
            <a:r>
              <a:rPr lang="it-IT" sz="1600" i="0" u="none" strike="noStrike" baseline="0" dirty="0" err="1"/>
              <a:t>proton-generated</a:t>
            </a:r>
            <a:r>
              <a:rPr lang="it-IT" sz="1600" i="0" u="none" strike="noStrike" baseline="0" dirty="0"/>
              <a:t> </a:t>
            </a:r>
            <a:r>
              <a:rPr lang="it-IT" sz="1600" i="0" u="none" strike="noStrike" baseline="0" dirty="0" err="1"/>
              <a:t>showers</a:t>
            </a:r>
            <a:r>
              <a:rPr lang="it-IT" sz="1600" dirty="0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7DFFF1-60CF-2604-12F5-D3A500F5A439}"/>
              </a:ext>
            </a:extLst>
          </p:cNvPr>
          <p:cNvSpPr txBox="1"/>
          <p:nvPr/>
        </p:nvSpPr>
        <p:spPr>
          <a:xfrm>
            <a:off x="6486180" y="5170736"/>
            <a:ext cx="52348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Cherenkov</a:t>
            </a:r>
            <a:r>
              <a:rPr lang="it-IT" sz="1600" dirty="0"/>
              <a:t> light </a:t>
            </a:r>
            <a:r>
              <a:rPr lang="it-IT" sz="1600" dirty="0" err="1"/>
              <a:t>measure</a:t>
            </a:r>
            <a:r>
              <a:rPr lang="el-GR" sz="1600" i="0" u="none" strike="noStrike" baseline="0" dirty="0"/>
              <a:t> </a:t>
            </a:r>
            <a:r>
              <a:rPr lang="it-IT" sz="1600" i="0" u="none" strike="noStrike" baseline="0" dirty="0"/>
              <a:t>for </a:t>
            </a:r>
            <a:r>
              <a:rPr lang="el-GR" sz="1600" i="0" u="none" strike="noStrike" baseline="0" dirty="0"/>
              <a:t>γ</a:t>
            </a:r>
            <a:r>
              <a:rPr lang="it-IT" sz="1600" i="0" u="none" strike="noStrike" baseline="0" dirty="0"/>
              <a:t>- and </a:t>
            </a:r>
            <a:r>
              <a:rPr lang="it-IT" sz="1600" i="0" u="none" strike="noStrike" baseline="0" dirty="0" err="1"/>
              <a:t>proton-generated</a:t>
            </a:r>
            <a:r>
              <a:rPr lang="it-IT" sz="1600" i="0" u="none" strike="noStrike" baseline="0" dirty="0"/>
              <a:t> </a:t>
            </a:r>
            <a:r>
              <a:rPr lang="it-IT" sz="1600" i="0" u="none" strike="noStrike" baseline="0" dirty="0" err="1"/>
              <a:t>showers</a:t>
            </a:r>
            <a:r>
              <a:rPr lang="it-IT" sz="1600" i="0" u="none" strike="noStrike" baseline="0" dirty="0"/>
              <a:t>.</a:t>
            </a:r>
          </a:p>
          <a:p>
            <a:pPr algn="ctr"/>
            <a:r>
              <a:rPr lang="it-IT" sz="1600" dirty="0" err="1"/>
              <a:t>Accumulation</a:t>
            </a:r>
            <a:r>
              <a:rPr lang="it-IT" sz="1600" dirty="0"/>
              <a:t> ring (120 m </a:t>
            </a:r>
            <a:r>
              <a:rPr lang="it-IT" sz="1600" dirty="0" err="1"/>
              <a:t>approx</a:t>
            </a:r>
            <a:r>
              <a:rPr lang="it-IT" sz="1600" dirty="0"/>
              <a:t>.) for the gamma-</a:t>
            </a:r>
            <a:r>
              <a:rPr lang="it-IT" sz="1600" dirty="0" err="1"/>
              <a:t>induced</a:t>
            </a:r>
            <a:r>
              <a:rPr lang="it-IT" sz="1600" dirty="0"/>
              <a:t> one</a:t>
            </a:r>
          </a:p>
          <a:p>
            <a:pPr algn="ctr"/>
            <a:r>
              <a:rPr lang="it-IT" sz="1600" dirty="0" err="1"/>
              <a:t>Muon-induced</a:t>
            </a:r>
            <a:r>
              <a:rPr lang="it-IT" sz="1600" dirty="0"/>
              <a:t> rings in the </a:t>
            </a:r>
            <a:r>
              <a:rPr lang="it-IT" sz="1600" dirty="0" err="1"/>
              <a:t>proton-induced</a:t>
            </a:r>
            <a:r>
              <a:rPr lang="it-IT" sz="1600" dirty="0"/>
              <a:t> one</a:t>
            </a:r>
          </a:p>
        </p:txBody>
      </p:sp>
    </p:spTree>
    <p:extLst>
      <p:ext uri="{BB962C8B-B14F-4D97-AF65-F5344CB8AC3E}">
        <p14:creationId xmlns:p14="http://schemas.microsoft.com/office/powerpoint/2010/main" val="914145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CE5B8A-3319-ED38-70AF-72B47E029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45" y="162232"/>
            <a:ext cx="5619135" cy="828368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chemeClr val="tx1"/>
                </a:solidFill>
              </a:rPr>
              <a:t>Silicon </a:t>
            </a:r>
            <a:r>
              <a:rPr lang="it-IT" sz="4000" dirty="0" err="1">
                <a:solidFill>
                  <a:schemeClr val="tx1"/>
                </a:solidFill>
              </a:rPr>
              <a:t>PhotoMultipliers</a:t>
            </a:r>
            <a:endParaRPr lang="it-IT" sz="4000" dirty="0">
              <a:solidFill>
                <a:schemeClr val="tx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0DC48A-48F1-803C-9CBF-E10397899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2219" y="1150374"/>
            <a:ext cx="4875489" cy="5051324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S</a:t>
            </a:r>
            <a:r>
              <a:rPr lang="en-US" sz="1800" b="0" i="0" u="none" strike="noStrike" baseline="0" dirty="0">
                <a:solidFill>
                  <a:schemeClr val="tx1"/>
                </a:solidFill>
              </a:rPr>
              <a:t>emiconductors consisting of an array of avalanche </a:t>
            </a:r>
            <a:r>
              <a:rPr lang="it-IT" sz="1800" b="0" i="0" u="none" strike="noStrike" baseline="0" dirty="0" err="1">
                <a:solidFill>
                  <a:schemeClr val="tx1"/>
                </a:solidFill>
              </a:rPr>
              <a:t>photodiodes</a:t>
            </a:r>
            <a:r>
              <a:rPr lang="it-IT" sz="1800" b="0" i="0" u="none" strike="noStrike" baseline="0" dirty="0">
                <a:solidFill>
                  <a:schemeClr val="tx1"/>
                </a:solidFill>
              </a:rPr>
              <a:t> (</a:t>
            </a:r>
            <a:r>
              <a:rPr lang="it-IT" sz="1800" b="0" i="0" u="none" strike="noStrike" baseline="0" dirty="0" err="1">
                <a:solidFill>
                  <a:schemeClr val="tx1"/>
                </a:solidFill>
              </a:rPr>
              <a:t>APDs</a:t>
            </a:r>
            <a:r>
              <a:rPr lang="it-IT" sz="1800" b="0" i="0" u="none" strike="noStrike" baseline="0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O</a:t>
            </a:r>
            <a:r>
              <a:rPr lang="en-US" sz="1800" b="0" i="0" u="none" strike="noStrike" baseline="0" dirty="0">
                <a:solidFill>
                  <a:schemeClr val="tx1"/>
                </a:solidFill>
              </a:rPr>
              <a:t>ne pixel contains several thousands of diodes (microcells) with a size of few tens of </a:t>
            </a:r>
            <a:r>
              <a:rPr lang="en-US" sz="1800" b="0" i="1" u="none" strike="noStrike" baseline="0" dirty="0" err="1">
                <a:solidFill>
                  <a:schemeClr val="tx1"/>
                </a:solidFill>
              </a:rPr>
              <a:t>μ</a:t>
            </a:r>
            <a:r>
              <a:rPr lang="en-US" sz="1800" b="0" i="0" u="none" strike="noStrike" baseline="0" dirty="0" err="1">
                <a:solidFill>
                  <a:schemeClr val="tx1"/>
                </a:solidFill>
              </a:rPr>
              <a:t>m</a:t>
            </a:r>
            <a:endParaRPr lang="en-US" sz="1800" b="0" i="0" u="none" strike="noStrike" baseline="0" dirty="0">
              <a:solidFill>
                <a:schemeClr val="tx1"/>
              </a:solidFill>
            </a:endParaRPr>
          </a:p>
          <a:p>
            <a:pPr algn="l"/>
            <a:r>
              <a:rPr lang="en-US" sz="1800" b="0" i="0" u="none" strike="noStrike" baseline="0" dirty="0">
                <a:solidFill>
                  <a:schemeClr val="tx1"/>
                </a:solidFill>
              </a:rPr>
              <a:t>Each microcell: a PN junction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b="0" i="0" u="none" strike="noStrike" baseline="0" dirty="0">
                <a:solidFill>
                  <a:schemeClr val="tx1"/>
                </a:solidFill>
              </a:rPr>
              <a:t>supplied with a reverse bias voltage above breakdown (Geiger mode)</a:t>
            </a:r>
          </a:p>
          <a:p>
            <a:pPr algn="l"/>
            <a:r>
              <a:rPr lang="it-IT" sz="1800" b="0" i="0" u="none" strike="noStrike" baseline="0" dirty="0">
                <a:solidFill>
                  <a:schemeClr val="tx1"/>
                </a:solidFill>
              </a:rPr>
              <a:t>A </a:t>
            </a:r>
            <a:r>
              <a:rPr lang="it-IT" sz="1800" b="0" i="0" u="none" strike="noStrike" baseline="0" dirty="0" err="1">
                <a:solidFill>
                  <a:schemeClr val="tx1"/>
                </a:solidFill>
              </a:rPr>
              <a:t>photon</a:t>
            </a:r>
            <a:r>
              <a:rPr lang="it-IT" sz="1800" b="0" i="0" u="none" strike="noStrike" baseline="0" dirty="0">
                <a:solidFill>
                  <a:schemeClr val="tx1"/>
                </a:solidFill>
              </a:rPr>
              <a:t> or </a:t>
            </a:r>
            <a:r>
              <a:rPr lang="it-IT" sz="1800" b="0" i="0" u="none" strike="noStrike" baseline="0" dirty="0" err="1">
                <a:solidFill>
                  <a:schemeClr val="tx1"/>
                </a:solidFill>
              </a:rPr>
              <a:t>thermal</a:t>
            </a:r>
            <a:r>
              <a:rPr lang="it-IT" sz="1800" b="0" i="0" u="none" strike="noStrike" baseline="0" dirty="0">
                <a:solidFill>
                  <a:schemeClr val="tx1"/>
                </a:solidFill>
              </a:rPr>
              <a:t> </a:t>
            </a:r>
            <a:r>
              <a:rPr lang="en-US" sz="1800" b="0" i="0" u="none" strike="noStrike" baseline="0" dirty="0">
                <a:solidFill>
                  <a:schemeClr val="tx1"/>
                </a:solidFill>
              </a:rPr>
              <a:t>excitation may produce an electron-hole pair in the depleted region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tx1"/>
                </a:solidFill>
              </a:rPr>
              <a:t>Charge carriers can trigger an avalanche in a microcell </a:t>
            </a:r>
            <a:r>
              <a:rPr lang="en-US" sz="1800" b="0" i="0" u="none" strike="noStrike" baseline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1800" b="0" i="0" u="none" strike="noStrike" baseline="0" dirty="0">
                <a:solidFill>
                  <a:schemeClr val="tx1"/>
                </a:solidFill>
              </a:rPr>
              <a:t>high amplification of the incoming photon signal </a:t>
            </a:r>
            <a:r>
              <a:rPr lang="en-US" sz="1800" b="0" i="0" u="none" strike="noStrike" baseline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1800" b="0" i="0" u="none" strike="noStrike" baseline="0" dirty="0">
                <a:solidFill>
                  <a:schemeClr val="tx1"/>
                </a:solidFill>
              </a:rPr>
              <a:t>one avalanche </a:t>
            </a:r>
            <a:r>
              <a:rPr lang="it-IT" sz="1800" b="0" i="0" dirty="0">
                <a:solidFill>
                  <a:schemeClr val="tx1"/>
                </a:solidFill>
                <a:effectLst/>
              </a:rPr>
              <a:t>∝ </a:t>
            </a:r>
            <a:r>
              <a:rPr lang="en-US" sz="1800" b="0" i="0" u="none" strike="noStrike" baseline="0" dirty="0">
                <a:solidFill>
                  <a:schemeClr val="tx1"/>
                </a:solidFill>
              </a:rPr>
              <a:t>one electron-hole pair </a:t>
            </a:r>
          </a:p>
          <a:p>
            <a:pPr algn="l"/>
            <a:r>
              <a:rPr lang="it-IT" sz="1800" b="0" i="0" u="none" strike="noStrike" baseline="0" dirty="0" err="1">
                <a:solidFill>
                  <a:schemeClr val="tx1"/>
                </a:solidFill>
              </a:rPr>
              <a:t>Signal</a:t>
            </a:r>
            <a:r>
              <a:rPr lang="it-IT" sz="1800" b="0" i="0" u="none" strike="noStrike" baseline="0" dirty="0">
                <a:solidFill>
                  <a:schemeClr val="tx1"/>
                </a:solidFill>
              </a:rPr>
              <a:t> </a:t>
            </a:r>
            <a:r>
              <a:rPr lang="en-US" sz="1800" b="0" i="0" u="none" strike="noStrike" baseline="0" dirty="0">
                <a:solidFill>
                  <a:schemeClr val="tx1"/>
                </a:solidFill>
              </a:rPr>
              <a:t>of one </a:t>
            </a:r>
            <a:r>
              <a:rPr lang="en-US" sz="1800" b="0" i="0" u="none" strike="noStrike" baseline="0" dirty="0" err="1">
                <a:solidFill>
                  <a:schemeClr val="tx1"/>
                </a:solidFill>
              </a:rPr>
              <a:t>SiPM</a:t>
            </a:r>
            <a:r>
              <a:rPr lang="en-US" sz="1800" b="0" i="0" u="none" strike="noStrike" baseline="0" dirty="0">
                <a:solidFill>
                  <a:schemeClr val="tx1"/>
                </a:solidFill>
              </a:rPr>
              <a:t> pixel: sum of the signal of all microcells, read out over their quenching resistor via a common output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B6EB0B-DA74-6134-ACA5-905D40D7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Back-up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B33441-B7B0-1CCA-7FD5-9EA00CEB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31</a:t>
            </a:fld>
            <a:endParaRPr lang="it-IT" sz="1400">
              <a:solidFill>
                <a:schemeClr val="tx1"/>
              </a:solidFill>
            </a:endParaRPr>
          </a:p>
        </p:txBody>
      </p:sp>
      <p:pic>
        <p:nvPicPr>
          <p:cNvPr id="14" name="Segnaposto contenuto 13" descr="Immagine che contiene schema SiPM">
            <a:extLst>
              <a:ext uri="{FF2B5EF4-FFF2-40B4-BE49-F238E27FC236}">
                <a16:creationId xmlns:a16="http://schemas.microsoft.com/office/drawing/2014/main" id="{523BF3B5-C153-4716-D521-4319BB3F68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496" y="1207163"/>
            <a:ext cx="4366285" cy="2878411"/>
          </a:xfr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F19DF88-429A-296E-6C41-045BCE82E294}"/>
              </a:ext>
            </a:extLst>
          </p:cNvPr>
          <p:cNvSpPr txBox="1"/>
          <p:nvPr/>
        </p:nvSpPr>
        <p:spPr>
          <a:xfrm>
            <a:off x="8258942" y="4085574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SiPM</a:t>
            </a:r>
            <a:r>
              <a:rPr lang="it-IT" sz="1600" dirty="0"/>
              <a:t> </a:t>
            </a:r>
            <a:r>
              <a:rPr lang="it-IT" sz="1600" dirty="0" err="1"/>
              <a:t>outline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99412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4B7CF82-8A2D-723E-74CA-B9977076F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238865"/>
            <a:ext cx="4877189" cy="4628535"/>
          </a:xfrm>
        </p:spPr>
        <p:txBody>
          <a:bodyPr>
            <a:normAutofit/>
          </a:bodyPr>
          <a:lstStyle/>
          <a:p>
            <a:r>
              <a:rPr lang="it-IT" sz="1800" b="1" i="1" dirty="0" err="1">
                <a:solidFill>
                  <a:schemeClr val="tx1"/>
                </a:solidFill>
              </a:rPr>
              <a:t>Main</a:t>
            </a:r>
            <a:r>
              <a:rPr lang="it-IT" sz="1800" b="1" i="1" dirty="0">
                <a:solidFill>
                  <a:schemeClr val="tx1"/>
                </a:solidFill>
              </a:rPr>
              <a:t> technical challenges</a:t>
            </a:r>
          </a:p>
          <a:p>
            <a:pPr lvl="1"/>
            <a:r>
              <a:rPr lang="it-IT" sz="1800" b="0" i="0" u="none" strike="noStrike" baseline="0" dirty="0">
                <a:solidFill>
                  <a:schemeClr val="tx1"/>
                </a:solidFill>
              </a:rPr>
              <a:t>Temperature </a:t>
            </a:r>
            <a:r>
              <a:rPr lang="it-IT" sz="1800" b="0" i="0" u="none" strike="noStrike" baseline="0" dirty="0" err="1">
                <a:solidFill>
                  <a:schemeClr val="tx1"/>
                </a:solidFill>
              </a:rPr>
              <a:t>dependence</a:t>
            </a:r>
            <a:r>
              <a:rPr lang="it-IT" sz="1800" b="0" i="0" u="none" strike="noStrike" baseline="0" dirty="0">
                <a:solidFill>
                  <a:schemeClr val="tx1"/>
                </a:solidFill>
              </a:rPr>
              <a:t> (DCR and gain) </a:t>
            </a:r>
            <a:r>
              <a:rPr lang="it-IT" sz="1800" b="0" i="0" u="none" strike="noStrike" baseline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1800" b="0" i="0" u="none" strike="noStrike" baseline="0" dirty="0">
                <a:solidFill>
                  <a:schemeClr val="tx1"/>
                </a:solidFill>
              </a:rPr>
              <a:t>temperature stabilization is desirable</a:t>
            </a:r>
            <a:endParaRPr lang="it-IT" sz="1800" b="0" i="0" u="none" strike="noStrike" baseline="0" dirty="0">
              <a:solidFill>
                <a:schemeClr val="tx1"/>
              </a:solidFill>
            </a:endParaRPr>
          </a:p>
          <a:p>
            <a:pPr lvl="1"/>
            <a:r>
              <a:rPr lang="it-IT" sz="1800" i="0" dirty="0">
                <a:solidFill>
                  <a:schemeClr val="tx1"/>
                </a:solidFill>
              </a:rPr>
              <a:t>Optical </a:t>
            </a:r>
            <a:r>
              <a:rPr lang="it-IT" sz="1800" i="0" dirty="0" err="1">
                <a:solidFill>
                  <a:schemeClr val="tx1"/>
                </a:solidFill>
              </a:rPr>
              <a:t>Crosstalk</a:t>
            </a:r>
            <a:endParaRPr lang="it-IT" sz="1800" i="0" dirty="0">
              <a:solidFill>
                <a:schemeClr val="tx1"/>
              </a:solidFill>
            </a:endParaRPr>
          </a:p>
          <a:p>
            <a:pPr lvl="1"/>
            <a:r>
              <a:rPr lang="it-IT" sz="1800" i="0" dirty="0" err="1">
                <a:solidFill>
                  <a:schemeClr val="tx1"/>
                </a:solidFill>
              </a:rPr>
              <a:t>Sensitivity</a:t>
            </a:r>
            <a:r>
              <a:rPr lang="it-IT" sz="1800" i="0" dirty="0">
                <a:solidFill>
                  <a:schemeClr val="tx1"/>
                </a:solidFill>
              </a:rPr>
              <a:t> in the red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63E2F2-6C60-A4E3-B630-2E1C9654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Back-up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9B9D47-E63C-D1CE-7BC9-0CBF4C5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32</a:t>
            </a:fld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7" name="Segnaposto contenuto 3">
            <a:extLst>
              <a:ext uri="{FF2B5EF4-FFF2-40B4-BE49-F238E27FC236}">
                <a16:creationId xmlns:a16="http://schemas.microsoft.com/office/drawing/2014/main" id="{3CC73E6B-BFDA-537A-B4CC-B304D2DD4D59}"/>
              </a:ext>
            </a:extLst>
          </p:cNvPr>
          <p:cNvSpPr txBox="1">
            <a:spLocks/>
          </p:cNvSpPr>
          <p:nvPr/>
        </p:nvSpPr>
        <p:spPr>
          <a:xfrm>
            <a:off x="1068499" y="1070487"/>
            <a:ext cx="4447786" cy="4717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i="1" dirty="0" err="1">
                <a:solidFill>
                  <a:schemeClr val="tx1"/>
                </a:solidFill>
              </a:rPr>
              <a:t>Main</a:t>
            </a:r>
            <a:r>
              <a:rPr lang="it-IT" sz="1800" b="1" i="1" dirty="0">
                <a:solidFill>
                  <a:schemeClr val="tx1"/>
                </a:solidFill>
              </a:rPr>
              <a:t> </a:t>
            </a:r>
            <a:r>
              <a:rPr lang="it-IT" sz="1800" b="1" i="1" dirty="0" err="1">
                <a:solidFill>
                  <a:schemeClr val="tx1"/>
                </a:solidFill>
              </a:rPr>
              <a:t>advantages</a:t>
            </a:r>
            <a:r>
              <a:rPr lang="it-IT" sz="1800" b="1" i="1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it-IT" sz="1800" i="0" dirty="0" err="1">
                <a:solidFill>
                  <a:schemeClr val="tx1"/>
                </a:solidFill>
              </a:rPr>
              <a:t>higher</a:t>
            </a:r>
            <a:r>
              <a:rPr lang="it-IT" sz="1800" i="0" dirty="0">
                <a:solidFill>
                  <a:schemeClr val="tx1"/>
                </a:solidFill>
              </a:rPr>
              <a:t> </a:t>
            </a:r>
            <a:r>
              <a:rPr lang="it-IT" sz="1800" i="0" dirty="0" err="1">
                <a:solidFill>
                  <a:schemeClr val="tx1"/>
                </a:solidFill>
              </a:rPr>
              <a:t>peak</a:t>
            </a:r>
            <a:r>
              <a:rPr lang="it-IT" sz="1800" i="0" dirty="0">
                <a:solidFill>
                  <a:schemeClr val="tx1"/>
                </a:solidFill>
              </a:rPr>
              <a:t>-PDE</a:t>
            </a:r>
          </a:p>
          <a:p>
            <a:pPr lvl="1"/>
            <a:r>
              <a:rPr lang="it-IT" sz="1800" i="0" dirty="0" err="1">
                <a:solidFill>
                  <a:schemeClr val="tx1"/>
                </a:solidFill>
              </a:rPr>
              <a:t>magnetic</a:t>
            </a:r>
            <a:r>
              <a:rPr lang="it-IT" sz="1800" i="0" dirty="0">
                <a:solidFill>
                  <a:schemeClr val="tx1"/>
                </a:solidFill>
              </a:rPr>
              <a:t>-field </a:t>
            </a:r>
            <a:r>
              <a:rPr lang="it-IT" sz="1800" i="0" dirty="0" err="1">
                <a:solidFill>
                  <a:schemeClr val="tx1"/>
                </a:solidFill>
              </a:rPr>
              <a:t>independence</a:t>
            </a:r>
            <a:endParaRPr lang="it-IT" sz="1800" i="0" dirty="0">
              <a:solidFill>
                <a:schemeClr val="tx1"/>
              </a:solidFill>
            </a:endParaRPr>
          </a:p>
          <a:p>
            <a:pPr lvl="1"/>
            <a:r>
              <a:rPr lang="en-US" sz="1800" i="0" dirty="0">
                <a:solidFill>
                  <a:schemeClr val="tx1"/>
                </a:solidFill>
              </a:rPr>
              <a:t>use of moderate voltages (70 V compared to 1000 V of MAPMs or PMTs)</a:t>
            </a:r>
          </a:p>
          <a:p>
            <a:pPr lvl="1"/>
            <a:r>
              <a:rPr lang="en-US" sz="1800" i="0" dirty="0">
                <a:solidFill>
                  <a:schemeClr val="tx1"/>
                </a:solidFill>
              </a:rPr>
              <a:t>robustness against high-background illuminations</a:t>
            </a:r>
          </a:p>
          <a:p>
            <a:pPr lvl="1"/>
            <a:r>
              <a:rPr lang="en-US" sz="1800" i="0" dirty="0">
                <a:solidFill>
                  <a:schemeClr val="tx1"/>
                </a:solidFill>
              </a:rPr>
              <a:t>better angular response</a:t>
            </a:r>
          </a:p>
          <a:p>
            <a:pPr lvl="1"/>
            <a:r>
              <a:rPr lang="en-US" sz="1800" i="0" dirty="0">
                <a:solidFill>
                  <a:schemeClr val="tx1"/>
                </a:solidFill>
              </a:rPr>
              <a:t>simple gain determination using SPE spectra from dark counts </a:t>
            </a:r>
          </a:p>
          <a:p>
            <a:pPr lvl="1"/>
            <a:r>
              <a:rPr lang="en-US" sz="1800" i="0" dirty="0">
                <a:solidFill>
                  <a:schemeClr val="tx1"/>
                </a:solidFill>
              </a:rPr>
              <a:t>Simpler manufacture and at a lower cost </a:t>
            </a:r>
          </a:p>
          <a:p>
            <a:pPr lvl="1"/>
            <a:r>
              <a:rPr lang="it-IT" sz="1800" i="0" dirty="0" err="1">
                <a:solidFill>
                  <a:schemeClr val="tx1"/>
                </a:solidFill>
              </a:rPr>
              <a:t>active</a:t>
            </a:r>
            <a:r>
              <a:rPr lang="it-IT" sz="1800" i="0" dirty="0">
                <a:solidFill>
                  <a:schemeClr val="tx1"/>
                </a:solidFill>
              </a:rPr>
              <a:t> </a:t>
            </a:r>
            <a:r>
              <a:rPr lang="it-IT" sz="1800" i="0" dirty="0" err="1">
                <a:solidFill>
                  <a:schemeClr val="tx1"/>
                </a:solidFill>
              </a:rPr>
              <a:t>development</a:t>
            </a:r>
            <a:r>
              <a:rPr lang="it-IT" sz="1800" i="0" dirty="0">
                <a:solidFill>
                  <a:schemeClr val="tx1"/>
                </a:solidFill>
              </a:rPr>
              <a:t> of </a:t>
            </a:r>
            <a:r>
              <a:rPr lang="it-IT" sz="1800" i="0" dirty="0" err="1">
                <a:solidFill>
                  <a:schemeClr val="tx1"/>
                </a:solidFill>
              </a:rPr>
              <a:t>SiPMs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0D64BD0-0138-00F5-C0B9-BB274611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45" y="162232"/>
            <a:ext cx="5619135" cy="828368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chemeClr val="tx1"/>
                </a:solidFill>
              </a:rPr>
              <a:t>Silicon </a:t>
            </a:r>
            <a:r>
              <a:rPr lang="it-IT" sz="4000" dirty="0" err="1">
                <a:solidFill>
                  <a:schemeClr val="tx1"/>
                </a:solidFill>
              </a:rPr>
              <a:t>PhotoMultipliers</a:t>
            </a:r>
            <a:endParaRPr lang="it-IT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876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27071-915A-6712-0560-D9B6CE9D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012" y="265778"/>
            <a:ext cx="3200400" cy="65780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CTA and SST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0732E2A-C8C5-2FBF-1B90-F9755FFF4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0505" y="1343608"/>
            <a:ext cx="5350989" cy="3581400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D39104-D68F-6ECC-6B1E-46C59CF7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Back-up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3B27E3D-83CC-3778-6E62-946628DC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pPr/>
              <a:t>33</a:t>
            </a:fld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E3499E-F746-C409-16A2-08CE4C9BD937}"/>
              </a:ext>
            </a:extLst>
          </p:cNvPr>
          <p:cNvSpPr txBox="1"/>
          <p:nvPr/>
        </p:nvSpPr>
        <p:spPr>
          <a:xfrm>
            <a:off x="3534097" y="4974143"/>
            <a:ext cx="577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b="0" i="0" u="none" strike="noStrike" baseline="0" dirty="0"/>
              <a:t>CTA </a:t>
            </a:r>
            <a:r>
              <a:rPr lang="it-IT" sz="1800" b="0" i="0" u="none" strike="noStrike" baseline="0" dirty="0" err="1"/>
              <a:t>differential</a:t>
            </a:r>
            <a:r>
              <a:rPr lang="it-IT" sz="1800" b="0" i="0" u="none" strike="noStrike" baseline="0" dirty="0"/>
              <a:t> </a:t>
            </a:r>
            <a:r>
              <a:rPr lang="it-IT" sz="1800" b="0" i="0" u="none" strike="noStrike" baseline="0" dirty="0" err="1"/>
              <a:t>sensitivity</a:t>
            </a:r>
            <a:r>
              <a:rPr lang="it-IT" sz="1800" b="0" i="0" u="none" strike="noStrike" baseline="0" dirty="0"/>
              <a:t> (in </a:t>
            </a:r>
            <a:r>
              <a:rPr lang="it-IT" sz="1800" b="0" i="0" u="none" strike="noStrike" baseline="0" dirty="0" err="1"/>
              <a:t>Crab</a:t>
            </a:r>
            <a:r>
              <a:rPr lang="it-IT" sz="1800" b="0" i="0" u="none" strike="noStrike" baseline="0" dirty="0"/>
              <a:t> Nebula </a:t>
            </a:r>
            <a:r>
              <a:rPr lang="it-IT" sz="1800" b="0" i="0" u="none" strike="noStrike" baseline="0" dirty="0" err="1"/>
              <a:t>units</a:t>
            </a:r>
            <a:r>
              <a:rPr lang="it-IT" sz="1800" b="0" i="0" u="none" strike="noStrike" baseline="0" dirty="0"/>
              <a:t>), D. Depaoli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67191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E6780-2039-1732-F451-F0F7DC5B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012" y="295182"/>
            <a:ext cx="4898572" cy="646331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Night Sky Background </a:t>
            </a:r>
          </a:p>
        </p:txBody>
      </p:sp>
      <p:pic>
        <p:nvPicPr>
          <p:cNvPr id="14" name="Segnaposto contenuto 13" descr="Immagine che contiene grafico">
            <a:extLst>
              <a:ext uri="{FF2B5EF4-FFF2-40B4-BE49-F238E27FC236}">
                <a16:creationId xmlns:a16="http://schemas.microsoft.com/office/drawing/2014/main" id="{B7D3E4A0-47EB-D735-9168-32FC9038A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86" y="1472189"/>
            <a:ext cx="7046456" cy="3994841"/>
          </a:xfr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94ECE19-9B6A-AE82-693E-D1B81364C88C}"/>
              </a:ext>
            </a:extLst>
          </p:cNvPr>
          <p:cNvSpPr txBox="1"/>
          <p:nvPr/>
        </p:nvSpPr>
        <p:spPr>
          <a:xfrm>
            <a:off x="3400805" y="5467030"/>
            <a:ext cx="5197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/>
              <a:t>NSB measured at La Palma, Canary Islands, compared to the Cherenkov spectrum of a gamma-ray </a:t>
            </a:r>
            <a:r>
              <a:rPr lang="it-IT" sz="1400" b="0" i="0" u="none" strike="noStrike" baseline="0" dirty="0" err="1"/>
              <a:t>induced</a:t>
            </a:r>
            <a:r>
              <a:rPr lang="it-IT" sz="1400" b="0" i="0" u="none" strike="noStrike" baseline="0" dirty="0"/>
              <a:t> air </a:t>
            </a:r>
            <a:r>
              <a:rPr lang="it-IT" sz="1400" b="0" i="0" u="none" strike="noStrike" baseline="0" dirty="0" err="1"/>
              <a:t>shower</a:t>
            </a:r>
            <a:r>
              <a:rPr lang="it-IT" sz="1400" b="0" i="0" u="none" strike="noStrike" baseline="0" dirty="0"/>
              <a:t>. (D. Depaoli)</a:t>
            </a:r>
            <a:endParaRPr lang="it-IT" sz="14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8788F5-C330-F315-DAC6-104223A39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34</a:t>
            </a:fld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047D8C74-098B-C9BC-2C37-3F63EAE5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Back-up</a:t>
            </a:r>
          </a:p>
        </p:txBody>
      </p:sp>
    </p:spTree>
    <p:extLst>
      <p:ext uri="{BB962C8B-B14F-4D97-AF65-F5344CB8AC3E}">
        <p14:creationId xmlns:p14="http://schemas.microsoft.com/office/powerpoint/2010/main" val="3025837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88701B-75A8-A165-FF4B-2E84ADA9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0306"/>
            <a:ext cx="6302477" cy="57538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FW calibration 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0C21F4CF-8C51-11E1-F24D-2EE380A7770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914400" y="990600"/>
                <a:ext cx="7641771" cy="5489400"/>
              </a:xfrm>
            </p:spPr>
            <p:txBody>
              <a:bodyPr>
                <a:noAutofit/>
              </a:bodyPr>
              <a:lstStyle/>
              <a:p>
                <a:r>
                  <a:rPr lang="en-GB" sz="1800" dirty="0">
                    <a:solidFill>
                      <a:schemeClr val="tx1"/>
                    </a:solidFill>
                  </a:rPr>
                  <a:t>Evaluate the transmission (1 MHz data)</a:t>
                </a:r>
                <a:br>
                  <a:rPr lang="en-GB" sz="1800" dirty="0">
                    <a:solidFill>
                      <a:schemeClr val="tx1"/>
                    </a:solidFill>
                  </a:rPr>
                </a:br>
                <a:br>
                  <a:rPr lang="en-GB" sz="1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GB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𝑃𝑜𝑤𝑒𝑟</m:t>
                        </m:r>
                        <m:r>
                          <a:rPr lang="en-GB" sz="1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@ </m:t>
                        </m:r>
                        <m:r>
                          <a:rPr lang="en-GB" sz="1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𝐿𝑎𝑠𝑒𝑟</m:t>
                        </m:r>
                      </m:num>
                      <m:den>
                        <m:r>
                          <a:rPr lang="en-GB" sz="1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𝑀𝑎𝑥𝑖𝑚𝑢𝑚</m:t>
                        </m:r>
                        <m:r>
                          <a:rPr lang="en-GB" sz="1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𝑝𝑜𝑤𝑒𝑟</m:t>
                        </m:r>
                        <m:r>
                          <a:rPr lang="en-GB" sz="1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@ </m:t>
                        </m:r>
                        <m:r>
                          <a:rPr lang="en-GB" sz="1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𝐿𝑎𝑠𝑒𝑟</m:t>
                        </m:r>
                      </m:den>
                    </m:f>
                  </m:oMath>
                </a14:m>
                <a:endParaRPr lang="en-GB" sz="1800" dirty="0">
                  <a:solidFill>
                    <a:schemeClr val="tx1"/>
                  </a:solidFill>
                </a:endParaRPr>
              </a:p>
              <a:p>
                <a:r>
                  <a:rPr lang="en-GB" sz="1800" dirty="0">
                    <a:solidFill>
                      <a:schemeClr val="tx1"/>
                    </a:solidFill>
                  </a:rPr>
                  <a:t>Evaluate the expected number of photons at camera (1 MHz) via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GB" sz="1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sz="1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∙</m:t>
                      </m:r>
                      <m:r>
                        <a:rPr lang="en-GB" sz="1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br>
                  <a:rPr lang="en-GB" sz="1800" dirty="0">
                    <a:solidFill>
                      <a:schemeClr val="tx1"/>
                    </a:solidFill>
                  </a:rPr>
                </a:br>
                <a:r>
                  <a:rPr lang="en-GB" sz="1800" dirty="0">
                    <a:solidFill>
                      <a:schemeClr val="tx1"/>
                    </a:solidFill>
                  </a:rPr>
                  <a:t>with k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evaluated</a:t>
                </a:r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as</a:t>
                </a:r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  <a:br>
                  <a:rPr lang="en-GB" sz="18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1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d>
                        <m:dPr>
                          <m:ctrlPr>
                            <a:rPr lang="en-GB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GB" sz="18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8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𝑐𝑎𝑚</m:t>
                                  </m:r>
                                  <m:r>
                                    <a:rPr lang="en-GB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meas</m:t>
                                  </m:r>
                                </m:sub>
                              </m:sSub>
                              <m:r>
                                <a:rPr lang="en-GB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@ </m:t>
                              </m:r>
                              <m:r>
                                <a:rPr lang="en-GB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𝐹𝑊</m:t>
                              </m:r>
                              <m:r>
                                <a:rPr lang="en-GB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  <m:r>
                                <a:rPr lang="en-GB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@ </m:t>
                              </m:r>
                              <m:r>
                                <a:rPr lang="en-GB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𝐹𝑊</m:t>
                              </m:r>
                              <m:r>
                                <a:rPr lang="en-GB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  <m:r>
                                <a:rPr lang="en-GB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br>
                  <a:rPr lang="en-GB" sz="1800" dirty="0">
                    <a:solidFill>
                      <a:schemeClr val="tx1"/>
                    </a:solidFill>
                  </a:rPr>
                </a:br>
                <a:endParaRPr lang="en-GB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sz="1800" dirty="0">
                    <a:solidFill>
                      <a:schemeClr val="tx1"/>
                    </a:solidFill>
                  </a:rPr>
                  <a:t>Evaluate the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expected</a:t>
                </a:r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number</a:t>
                </a:r>
                <a:r>
                  <a:rPr lang="en-GB" sz="1800" dirty="0">
                    <a:solidFill>
                      <a:schemeClr val="tx1"/>
                    </a:solidFill>
                  </a:rPr>
                  <a:t> of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photons</a:t>
                </a:r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at</a:t>
                </a:r>
                <a:r>
                  <a:rPr lang="en-GB" sz="1800" dirty="0">
                    <a:solidFill>
                      <a:schemeClr val="tx1"/>
                    </a:solidFill>
                  </a:rPr>
                  <a:t> 600 Hz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at</a:t>
                </a:r>
                <a:r>
                  <a:rPr lang="en-GB" sz="1800" dirty="0">
                    <a:solidFill>
                      <a:schemeClr val="tx1"/>
                    </a:solidFill>
                  </a:rPr>
                  <a:t> camera via</a:t>
                </a:r>
                <a:br>
                  <a:rPr lang="en-GB" sz="1800" dirty="0">
                    <a:solidFill>
                      <a:schemeClr val="tx1"/>
                    </a:solidFill>
                  </a:rPr>
                </a:br>
                <a:endParaRPr lang="en-GB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𝑐𝑎𝑚</m:t>
                          </m:r>
                        </m:sub>
                      </m:sSub>
                      <m:r>
                        <a:rPr lang="en-GB" sz="1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@ 600</m:t>
                      </m:r>
                      <m:r>
                        <a:rPr lang="en-GB" sz="1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en-GB" sz="1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∙ </m:t>
                      </m:r>
                      <m:sSub>
                        <m:sSubPr>
                          <m:ctrlPr>
                            <a:rPr lang="en-GB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GB" sz="1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br>
                  <a:rPr lang="en-GB" sz="1800" dirty="0">
                    <a:solidFill>
                      <a:schemeClr val="tx1"/>
                    </a:solidFill>
                  </a:rPr>
                </a:br>
                <a:r>
                  <a:rPr lang="en-GB" sz="1800" dirty="0">
                    <a:solidFill>
                      <a:schemeClr val="tx1"/>
                    </a:solidFill>
                  </a:rPr>
                  <a:t>With f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evaluated</a:t>
                </a:r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as</a:t>
                </a:r>
                <a:r>
                  <a:rPr lang="en-GB" sz="1800" dirty="0">
                    <a:solidFill>
                      <a:schemeClr val="tx1"/>
                    </a:solidFill>
                  </a:rPr>
                  <a:t> a scale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factor</a:t>
                </a:r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between</a:t>
                </a:r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measurements</a:t>
                </a:r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at</a:t>
                </a:r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different</a:t>
                </a:r>
                <a:r>
                  <a:rPr lang="en-GB" sz="1800" dirty="0">
                    <a:solidFill>
                      <a:schemeClr val="tx1"/>
                    </a:solidFill>
                  </a:rPr>
                  <a:t> rates</a:t>
                </a:r>
                <a:br>
                  <a:rPr lang="en-GB" sz="1800" dirty="0">
                    <a:solidFill>
                      <a:schemeClr val="tx1"/>
                    </a:solidFill>
                  </a:rPr>
                </a:br>
                <a:endParaRPr lang="en-GB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GB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GB" sz="1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@ 600</m:t>
                          </m:r>
                          <m:r>
                            <a:rPr lang="en-GB" sz="1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𝐻𝑧</m:t>
                          </m:r>
                          <m:r>
                            <a:rPr lang="en-GB" sz="1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@ </m:t>
                          </m:r>
                          <m:r>
                            <a:rPr lang="en-GB" sz="1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𝑙𝑎𝑠𝑒𝑟</m:t>
                          </m:r>
                        </m:num>
                        <m:den>
                          <m:sSub>
                            <m:sSubPr>
                              <m:ctrlPr>
                                <a:rPr lang="en-GB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GB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GB" sz="1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@ 1</m:t>
                          </m:r>
                          <m:r>
                            <a:rPr lang="en-GB" sz="1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𝑀𝐻𝑧</m:t>
                          </m:r>
                          <m:r>
                            <a:rPr lang="en-GB" sz="1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@ </m:t>
                          </m:r>
                          <m:r>
                            <a:rPr lang="en-GB" sz="1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𝑙𝑎𝑠𝑒𝑟</m:t>
                          </m:r>
                        </m:den>
                      </m:f>
                    </m:oMath>
                  </m:oMathPara>
                </a14:m>
                <a:endParaRPr lang="en-GB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0C21F4CF-8C51-11E1-F24D-2EE380A77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914400" y="990600"/>
                <a:ext cx="7641771" cy="5489400"/>
              </a:xfrm>
              <a:blipFill>
                <a:blip r:embed="rId2"/>
                <a:stretch>
                  <a:fillRect l="-638" t="-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B966F18-B09F-53AB-1798-6D1BD500C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35</a:t>
            </a:fld>
            <a:endParaRPr lang="it-IT" sz="1400">
              <a:solidFill>
                <a:schemeClr val="tx1"/>
              </a:solidFill>
            </a:endParaRPr>
          </a:p>
        </p:txBody>
      </p:sp>
      <p:pic>
        <p:nvPicPr>
          <p:cNvPr id="11" name="Segnaposto contenuto 10" descr="Immagine che contiene grafico">
            <a:extLst>
              <a:ext uri="{FF2B5EF4-FFF2-40B4-BE49-F238E27FC236}">
                <a16:creationId xmlns:a16="http://schemas.microsoft.com/office/drawing/2014/main" id="{14BBF145-3648-7C8F-8706-ABC691E006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800" y="261367"/>
            <a:ext cx="4161307" cy="3120980"/>
          </a:xfrm>
        </p:spPr>
      </p:pic>
      <p:pic>
        <p:nvPicPr>
          <p:cNvPr id="7" name="Immagine 6" descr="Immagine che contiene grafico">
            <a:extLst>
              <a:ext uri="{FF2B5EF4-FFF2-40B4-BE49-F238E27FC236}">
                <a16:creationId xmlns:a16="http://schemas.microsoft.com/office/drawing/2014/main" id="{4AD6B9C6-6683-164E-35B1-2200E4B2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800" y="3405677"/>
            <a:ext cx="4161307" cy="3120980"/>
          </a:xfrm>
          <a:prstGeom prst="rect">
            <a:avLst/>
          </a:prstGeom>
        </p:spPr>
      </p:pic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4D68344A-DF79-9812-B89E-34A12FA9F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Back-up</a:t>
            </a:r>
          </a:p>
        </p:txBody>
      </p:sp>
    </p:spTree>
    <p:extLst>
      <p:ext uri="{BB962C8B-B14F-4D97-AF65-F5344CB8AC3E}">
        <p14:creationId xmlns:p14="http://schemas.microsoft.com/office/powerpoint/2010/main" val="2838266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1241DC-7F5D-FBD7-F36C-9A635226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05" y="144625"/>
            <a:ext cx="10842919" cy="845975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</a:rPr>
              <a:t>Considerations: correction on power values</a:t>
            </a:r>
          </a:p>
        </p:txBody>
      </p:sp>
      <p:pic>
        <p:nvPicPr>
          <p:cNvPr id="5" name="Segnaposto contenuto 5" descr="Immagine che contiene disegno&#10;&#10;">
            <a:extLst>
              <a:ext uri="{FF2B5EF4-FFF2-40B4-BE49-F238E27FC236}">
                <a16:creationId xmlns:a16="http://schemas.microsoft.com/office/drawing/2014/main" id="{8EC9795A-E2CB-8EE9-2EA6-AB04EDA9FB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20" y="1119748"/>
            <a:ext cx="3235040" cy="50406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03870522-5624-BD44-4152-266B08A3E92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678865" y="1043964"/>
                <a:ext cx="6597241" cy="350675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GB" sz="1800" dirty="0">
                  <a:solidFill>
                    <a:schemeClr val="tx1"/>
                  </a:solidFill>
                </a:endParaRPr>
              </a:p>
              <a:p>
                <a:r>
                  <a:rPr lang="en-GB" sz="1800" dirty="0">
                    <a:solidFill>
                      <a:schemeClr val="tx1"/>
                    </a:solidFill>
                  </a:rPr>
                  <a:t>The light coming from the source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should</a:t>
                </a:r>
                <a:r>
                  <a:rPr lang="en-GB" sz="1800" dirty="0">
                    <a:solidFill>
                      <a:schemeClr val="tx1"/>
                    </a:solidFill>
                  </a:rPr>
                  <a:t> be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uniform</a:t>
                </a:r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along</a:t>
                </a:r>
                <a:r>
                  <a:rPr lang="en-GB" sz="1800" dirty="0">
                    <a:solidFill>
                      <a:schemeClr val="tx1"/>
                    </a:solidFill>
                  </a:rPr>
                  <a:t> the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sphere</a:t>
                </a:r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GB" sz="1800" dirty="0" err="1">
                    <a:solidFill>
                      <a:schemeClr val="tx1"/>
                    </a:solidFill>
                  </a:rPr>
                  <a:t>Scan</a:t>
                </a:r>
                <a:r>
                  <a:rPr lang="en-GB" sz="1800" dirty="0">
                    <a:solidFill>
                      <a:schemeClr val="tx1"/>
                    </a:solidFill>
                  </a:rPr>
                  <a:t> the laser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beam</a:t>
                </a:r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along</a:t>
                </a:r>
                <a:r>
                  <a:rPr lang="en-GB" sz="1800" dirty="0">
                    <a:solidFill>
                      <a:schemeClr val="tx1"/>
                    </a:solidFill>
                  </a:rPr>
                  <a:t> the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sphere</a:t>
                </a:r>
                <a:r>
                  <a:rPr lang="en-GB" sz="1800" dirty="0">
                    <a:solidFill>
                      <a:schemeClr val="tx1"/>
                    </a:solidFill>
                  </a:rPr>
                  <a:t> of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radius</a:t>
                </a:r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  <a:r>
                  <a:rPr lang="en-GB" sz="1800" dirty="0" err="1">
                    <a:solidFill>
                      <a:schemeClr val="tx1"/>
                    </a:solidFill>
                    <a:latin typeface="Garamond" panose="02020404030301010803" pitchFamily="18" charset="0"/>
                  </a:rPr>
                  <a:t>equivalent</a:t>
                </a:r>
                <a:r>
                  <a:rPr lang="en-GB" sz="18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 to the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distance</a:t>
                </a:r>
                <a:r>
                  <a:rPr lang="en-GB" sz="1800" dirty="0">
                    <a:solidFill>
                      <a:schemeClr val="tx1"/>
                    </a:solidFill>
                  </a:rPr>
                  <a:t> from the source</a:t>
                </a:r>
              </a:p>
              <a:p>
                <a:r>
                  <a:rPr lang="en-GB" sz="1800" dirty="0" err="1">
                    <a:solidFill>
                      <a:schemeClr val="tx1"/>
                    </a:solidFill>
                  </a:rPr>
                  <a:t>Our</a:t>
                </a:r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measures</a:t>
                </a:r>
                <a:r>
                  <a:rPr lang="en-GB" sz="1800" dirty="0">
                    <a:solidFill>
                      <a:schemeClr val="tx1"/>
                    </a:solidFill>
                  </a:rPr>
                  <a:t>: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scan</a:t>
                </a:r>
                <a:r>
                  <a:rPr lang="en-GB" sz="1800" dirty="0">
                    <a:solidFill>
                      <a:schemeClr val="tx1"/>
                    </a:solidFill>
                  </a:rPr>
                  <a:t> on a 2D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plane</a:t>
                </a:r>
                <a:r>
                  <a:rPr lang="en-GB" sz="1800" dirty="0">
                    <a:solidFill>
                      <a:schemeClr val="tx1"/>
                    </a:solidFill>
                  </a:rPr>
                  <a:t> (x-y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plane</a:t>
                </a:r>
                <a:r>
                  <a:rPr lang="en-GB" sz="1800" dirty="0">
                    <a:solidFill>
                      <a:schemeClr val="tx1"/>
                    </a:solidFill>
                  </a:rPr>
                  <a:t>) </a:t>
                </a:r>
                <a:r>
                  <a:rPr lang="en-GB" sz="1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some </a:t>
                </a:r>
                <a:r>
                  <a:rPr lang="en-GB" sz="180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correction</a:t>
                </a:r>
                <a:r>
                  <a:rPr lang="en-GB" sz="1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GB" sz="180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is</a:t>
                </a:r>
                <a:r>
                  <a:rPr lang="en-GB" sz="1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GB" sz="180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needed</a:t>
                </a:r>
                <a:br>
                  <a:rPr lang="en-GB" sz="1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</a:br>
                <a:endParaRPr lang="en-GB" sz="1800" dirty="0">
                  <a:solidFill>
                    <a:schemeClr val="tx1"/>
                  </a:solidFill>
                </a:endParaRPr>
              </a:p>
              <a:p>
                <a:pPr marL="53035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z="1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AB</m:t>
                          </m:r>
                        </m:e>
                      </m:acc>
                      <m:r>
                        <a:rPr lang="en-GB" sz="1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GB" sz="1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∙</m:t>
                      </m:r>
                      <m:acc>
                        <m:accPr>
                          <m:chr m:val="̅"/>
                          <m:ctrlPr>
                            <a:rPr lang="en-GB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z="1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CD</m:t>
                          </m:r>
                        </m:e>
                      </m:acc>
                    </m:oMath>
                  </m:oMathPara>
                </a14:m>
                <a:endParaRPr lang="en-GB" sz="1800" i="0" dirty="0">
                  <a:solidFill>
                    <a:schemeClr val="tx1"/>
                  </a:solidFill>
                </a:endParaRPr>
              </a:p>
              <a:p>
                <a:r>
                  <a:rPr lang="en-GB" sz="1800" dirty="0" err="1">
                    <a:solidFill>
                      <a:schemeClr val="tx1"/>
                    </a:solidFill>
                  </a:rPr>
                  <a:t>Measures</a:t>
                </a:r>
                <a:r>
                  <a:rPr lang="en-GB" sz="1800" dirty="0">
                    <a:solidFill>
                      <a:schemeClr val="tx1"/>
                    </a:solidFill>
                  </a:rPr>
                  <a:t> of power 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have</a:t>
                </a:r>
                <a:r>
                  <a:rPr lang="en-GB" sz="1800" dirty="0">
                    <a:solidFill>
                      <a:schemeClr val="tx1"/>
                    </a:solidFill>
                  </a:rPr>
                  <a:t> to be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corrected</a:t>
                </a:r>
                <a:r>
                  <a:rPr lang="en-GB" sz="1800" dirty="0">
                    <a:solidFill>
                      <a:schemeClr val="tx1"/>
                    </a:solidFill>
                  </a:rPr>
                  <a:t> by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this</a:t>
                </a:r>
                <a:r>
                  <a:rPr lang="en-GB" sz="1800" dirty="0">
                    <a:solidFill>
                      <a:schemeClr val="tx1"/>
                    </a:solidFill>
                  </a:rPr>
                  <a:t> R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factor</a:t>
                </a:r>
                <a:r>
                  <a:rPr lang="en-GB" sz="1800" dirty="0">
                    <a:solidFill>
                      <a:schemeClr val="tx1"/>
                    </a:solidFill>
                  </a:rPr>
                  <a:t>: i</a:t>
                </a:r>
                <a:r>
                  <a:rPr lang="en-GB" sz="1800" i="0" dirty="0">
                    <a:solidFill>
                      <a:schemeClr val="tx1"/>
                    </a:solidFill>
                  </a:rPr>
                  <a:t>n 2D </a:t>
                </a:r>
                <a:r>
                  <a:rPr lang="en-GB" sz="1800" i="0" dirty="0" err="1">
                    <a:solidFill>
                      <a:schemeClr val="tx1"/>
                    </a:solidFill>
                  </a:rPr>
                  <a:t>this</a:t>
                </a:r>
                <a:r>
                  <a:rPr lang="en-GB" sz="1800" i="0" dirty="0">
                    <a:solidFill>
                      <a:schemeClr val="tx1"/>
                    </a:solidFill>
                  </a:rPr>
                  <a:t> </a:t>
                </a:r>
                <a:r>
                  <a:rPr lang="en-GB" sz="1800" i="0" dirty="0" err="1">
                    <a:solidFill>
                      <a:schemeClr val="tx1"/>
                    </a:solidFill>
                  </a:rPr>
                  <a:t>means</a:t>
                </a:r>
                <a:r>
                  <a:rPr lang="en-GB" sz="1800" i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GB" sz="1800" i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</m:oMath>
                </a14:m>
                <a:r>
                  <a:rPr lang="en-GB" sz="1800" i="0" dirty="0">
                    <a:solidFill>
                      <a:schemeClr val="tx1"/>
                    </a:solidFill>
                  </a:rPr>
                  <a:t> factors</a:t>
                </a:r>
              </a:p>
              <a:p>
                <a:endParaRPr lang="en-GB" sz="1800" dirty="0">
                  <a:solidFill>
                    <a:schemeClr val="tx1"/>
                  </a:solidFill>
                </a:endParaRPr>
              </a:p>
              <a:p>
                <a:endParaRPr lang="en-GB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03870522-5624-BD44-4152-266B08A3E9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78865" y="1043964"/>
                <a:ext cx="6597241" cy="3506754"/>
              </a:xfrm>
              <a:blipFill>
                <a:blip r:embed="rId3"/>
                <a:stretch>
                  <a:fillRect l="-647" r="-5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BD58A51-99DF-AB96-4C10-C6415CC6A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36</a:t>
            </a:fld>
            <a:endParaRPr lang="it-IT" sz="1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EE34DD5F-396D-62CA-DF1E-7812227510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7758" y="4385388"/>
                <a:ext cx="6790821" cy="1670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it-IT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it-IT" sz="1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it-IT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it-IT" sz="18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it-IT" sz="18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it-IT" sz="1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1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sub>
                                      </m:sSub>
                                      <m:r>
                                        <a:rPr lang="it-I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it-I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it-IT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func>
                                    <m:funcPr>
                                      <m:ctrlPr>
                                        <a:rPr lang="it-IT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  <m:r>
                                        <a:rPr lang="it-I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it-IT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it-IT" sz="18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it-IT" sz="18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it-IT" sz="1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1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sub>
                                      </m:sSub>
                                      <m:r>
                                        <a:rPr lang="it-I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it-I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10.3 </m:t>
                          </m:r>
                          <m:r>
                            <a:rPr lang="it-I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𝑚𝑚</m:t>
                          </m:r>
                          <m:r>
                            <m:rPr>
                              <m:nor/>
                            </m:rPr>
                            <a:rPr lang="it-IT" sz="18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it-IT" sz="18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𝑝𝑜𝑤𝑒𝑟</m:t>
                        </m:r>
                      </m:e>
                      <m:sub>
                        <m:r>
                          <a:rPr lang="it-IT" sz="1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𝑝𝑙𝑎𝑛𝑒</m:t>
                        </m:r>
                      </m:sub>
                    </m:sSub>
                    <m:r>
                      <a:rPr lang="it-IT" sz="1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𝑝𝑜𝑤𝑒𝑟</m:t>
                        </m:r>
                      </m:e>
                      <m:sub>
                        <m:r>
                          <a:rPr lang="it-IT" sz="1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𝑠𝑝h𝑒𝑟𝑒</m:t>
                        </m:r>
                      </m:sub>
                    </m:sSub>
                    <m:r>
                      <a:rPr lang="it-IT" sz="1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EE34DD5F-396D-62CA-DF1E-78122275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758" y="4385388"/>
                <a:ext cx="6790821" cy="16701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57F9757F-6900-24DE-55B7-6F97F8070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Back-up</a:t>
            </a:r>
          </a:p>
        </p:txBody>
      </p:sp>
    </p:spTree>
    <p:extLst>
      <p:ext uri="{BB962C8B-B14F-4D97-AF65-F5344CB8AC3E}">
        <p14:creationId xmlns:p14="http://schemas.microsoft.com/office/powerpoint/2010/main" val="1656385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1241DC-7F5D-FBD7-F36C-9A635226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9" y="247650"/>
            <a:ext cx="5839226" cy="59968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Correction on power values</a:t>
            </a:r>
          </a:p>
        </p:txBody>
      </p:sp>
      <p:pic>
        <p:nvPicPr>
          <p:cNvPr id="5" name="Segnaposto contenuto 5" descr="Immagine che contiene disegno&#10;&#10;">
            <a:extLst>
              <a:ext uri="{FF2B5EF4-FFF2-40B4-BE49-F238E27FC236}">
                <a16:creationId xmlns:a16="http://schemas.microsoft.com/office/drawing/2014/main" id="{8EC9795A-E2CB-8EE9-2EA6-AB04EDA9FB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11" y="1733550"/>
            <a:ext cx="2460383" cy="383362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3">
                <a:extLst>
                  <a:ext uri="{FF2B5EF4-FFF2-40B4-BE49-F238E27FC236}">
                    <a16:creationId xmlns:a16="http://schemas.microsoft.com/office/drawing/2014/main" id="{5D6C3C44-3D76-AC7B-A2F3-C9A6AFDCD2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6512" y="1078954"/>
                <a:ext cx="7930647" cy="5374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it-IT" sz="2000" dirty="0">
                    <a:solidFill>
                      <a:schemeClr val="tx1"/>
                    </a:solidFill>
                  </a:rPr>
                  <a:t>The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correction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factor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is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evaluated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as</a:t>
                </a:r>
                <a:r>
                  <a:rPr lang="it-IT" sz="2000" dirty="0">
                    <a:solidFill>
                      <a:schemeClr val="tx1"/>
                    </a:solidFill>
                  </a:rPr>
                  <a:t> the ratio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between</a:t>
                </a:r>
                <a:r>
                  <a:rPr lang="it-IT" sz="2000" dirty="0">
                    <a:solidFill>
                      <a:schemeClr val="tx1"/>
                    </a:solidFill>
                  </a:rPr>
                  <a:t> the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sensor</a:t>
                </a:r>
                <a:r>
                  <a:rPr lang="it-IT" sz="2000" dirty="0">
                    <a:solidFill>
                      <a:schemeClr val="tx1"/>
                    </a:solidFill>
                  </a:rPr>
                  <a:t> size on the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sphere</a:t>
                </a:r>
                <a:r>
                  <a:rPr lang="it-IT" sz="2000" dirty="0">
                    <a:solidFill>
                      <a:schemeClr val="tx1"/>
                    </a:solidFill>
                  </a:rPr>
                  <a:t> (CD) and the size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it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should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have</a:t>
                </a:r>
                <a:r>
                  <a:rPr lang="it-IT" sz="2000" dirty="0">
                    <a:solidFill>
                      <a:schemeClr val="tx1"/>
                    </a:solidFill>
                  </a:rPr>
                  <a:t> to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see</a:t>
                </a:r>
                <a:r>
                  <a:rPr lang="it-IT" sz="2000" dirty="0">
                    <a:solidFill>
                      <a:schemeClr val="tx1"/>
                    </a:solidFill>
                  </a:rPr>
                  <a:t> the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same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amount</a:t>
                </a:r>
                <a:r>
                  <a:rPr lang="it-IT" sz="2000" dirty="0">
                    <a:solidFill>
                      <a:schemeClr val="tx1"/>
                    </a:solidFill>
                  </a:rPr>
                  <a:t> of light on the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plane</a:t>
                </a:r>
                <a:r>
                  <a:rPr lang="it-IT" sz="2000" dirty="0">
                    <a:solidFill>
                      <a:schemeClr val="tx1"/>
                    </a:solidFill>
                  </a:rPr>
                  <a:t> (AB)</a:t>
                </a:r>
                <a:br>
                  <a:rPr lang="it-IT" sz="2000" dirty="0">
                    <a:solidFill>
                      <a:schemeClr val="tx1"/>
                    </a:solidFill>
                  </a:rPr>
                </a:br>
                <a:endParaRPr lang="it-IT" sz="20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r>
                            <a:rPr lang="it-I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𝐶𝐷</m:t>
                          </m:r>
                        </m:den>
                      </m:f>
                      <m:r>
                        <a:rPr lang="it-IT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func>
                                <m:funcPr>
                                  <m:ctrlP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it-IT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it-IT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func>
                                <m:funcPr>
                                  <m:ctrlP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it-IT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num>
                        <m:den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it-IT" sz="20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it-IT" sz="20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sz="2000" dirty="0" err="1">
                    <a:solidFill>
                      <a:schemeClr val="tx1"/>
                    </a:solidFill>
                  </a:rPr>
                  <a:t>Since</a:t>
                </a:r>
                <a:r>
                  <a:rPr lang="it-IT" sz="2000" dirty="0">
                    <a:solidFill>
                      <a:schemeClr val="tx1"/>
                    </a:solidFill>
                  </a:rPr>
                  <a:t> CD = 10.3 mm (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real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sensor</a:t>
                </a:r>
                <a:r>
                  <a:rPr lang="it-IT" sz="2000" dirty="0">
                    <a:solidFill>
                      <a:schemeClr val="tx1"/>
                    </a:solidFill>
                  </a:rPr>
                  <a:t> size),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we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have</a:t>
                </a:r>
                <a:endParaRPr lang="it-IT" sz="20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it-IT" sz="20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it-IT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=(10.3 ∙ </m:t>
                      </m:r>
                      <m:sSup>
                        <m:sSupPr>
                          <m:ctrlPr>
                            <a:rPr lang="it-I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10 </m:t>
                          </m:r>
                        </m:e>
                        <m:sup>
                          <m:r>
                            <a:rPr lang="it-I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it-IT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it-IT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)/</m:t>
                      </m:r>
                      <m:r>
                        <a:rPr lang="it-IT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it-IT" sz="20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sz="2000" dirty="0" err="1">
                    <a:solidFill>
                      <a:schemeClr val="tx1"/>
                    </a:solidFill>
                  </a:rPr>
                  <a:t>Then</a:t>
                </a:r>
                <a:endParaRPr lang="it-IT" sz="20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it-IT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it-IT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sz="2000" dirty="0">
                    <a:solidFill>
                      <a:schemeClr val="tx1"/>
                    </a:solidFill>
                  </a:rPr>
                  <a:t>and</a:t>
                </a:r>
                <a:endParaRPr lang="it-IT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𝑎𝑟𝑐𝑡𝑎𝑛</m:t>
                    </m:r>
                    <m:d>
                      <m:dPr>
                        <m:begChr m:val="["/>
                        <m:endChr m:val="]"/>
                        <m:ctrlP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it-IT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it-IT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d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    or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it-I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𝑎𝑟𝑐𝑡𝑎𝑛</m:t>
                    </m:r>
                    <m:d>
                      <m:dPr>
                        <m:begChr m:val="["/>
                        <m:endChr m:val="]"/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d>
                  </m:oMath>
                </a14:m>
                <a:endParaRPr lang="it-IT" sz="20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sz="2000" dirty="0" err="1">
                    <a:solidFill>
                      <a:schemeClr val="tx1"/>
                    </a:solidFill>
                  </a:rPr>
                  <a:t>Where</a:t>
                </a:r>
                <a:r>
                  <a:rPr lang="it-IT" sz="2000" dirty="0">
                    <a:solidFill>
                      <a:schemeClr val="tx1"/>
                    </a:solidFill>
                  </a:rPr>
                  <a:t> (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x,y</a:t>
                </a:r>
                <a:r>
                  <a:rPr lang="it-IT" sz="2000" dirty="0">
                    <a:solidFill>
                      <a:schemeClr val="tx1"/>
                    </a:solidFill>
                  </a:rPr>
                  <a:t>) are the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sensor</a:t>
                </a:r>
                <a:r>
                  <a:rPr lang="it-IT" sz="2000" dirty="0">
                    <a:solidFill>
                      <a:schemeClr val="tx1"/>
                    </a:solidFill>
                  </a:rPr>
                  <a:t> position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coordinates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at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each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scan</a:t>
                </a:r>
                <a:r>
                  <a:rPr lang="it-IT" sz="2000" dirty="0">
                    <a:solidFill>
                      <a:schemeClr val="tx1"/>
                    </a:solidFill>
                  </a:rPr>
                  <a:t> step (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we</a:t>
                </a:r>
                <a:r>
                  <a:rPr lang="it-IT" sz="2000" dirty="0">
                    <a:solidFill>
                      <a:schemeClr val="tx1"/>
                    </a:solidFill>
                  </a:rPr>
                  <a:t> assume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they</a:t>
                </a:r>
                <a:r>
                  <a:rPr lang="it-IT" sz="2000" dirty="0">
                    <a:solidFill>
                      <a:schemeClr val="tx1"/>
                    </a:solidFill>
                  </a:rPr>
                  <a:t> are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located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at</a:t>
                </a:r>
                <a:r>
                  <a:rPr lang="it-IT" sz="2000" dirty="0">
                    <a:solidFill>
                      <a:schemeClr val="tx1"/>
                    </a:solidFill>
                  </a:rPr>
                  <a:t> the center of the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sensor</a:t>
                </a:r>
                <a:r>
                  <a:rPr lang="it-IT" sz="2000" dirty="0">
                    <a:solidFill>
                      <a:schemeClr val="tx1"/>
                    </a:solidFill>
                  </a:rPr>
                  <a:t>).</a:t>
                </a:r>
              </a:p>
            </p:txBody>
          </p:sp>
        </mc:Choice>
        <mc:Fallback xmlns="">
          <p:sp>
            <p:nvSpPr>
              <p:cNvPr id="7" name="Segnaposto contenuto 3">
                <a:extLst>
                  <a:ext uri="{FF2B5EF4-FFF2-40B4-BE49-F238E27FC236}">
                    <a16:creationId xmlns:a16="http://schemas.microsoft.com/office/drawing/2014/main" id="{5D6C3C44-3D76-AC7B-A2F3-C9A6AFDCD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12" y="1078954"/>
                <a:ext cx="7930647" cy="5374432"/>
              </a:xfrm>
              <a:prstGeom prst="rect">
                <a:avLst/>
              </a:prstGeom>
              <a:blipFill>
                <a:blip r:embed="rId3"/>
                <a:stretch>
                  <a:fillRect l="-769" t="-1134" r="-8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0BBB4CE-B9A4-12E5-2B25-2D3861C4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Back-up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02E76D6-74B6-6253-2A5D-78AE8693D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37</a:t>
            </a:fld>
            <a:endParaRPr lang="it-IT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95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1241DC-7F5D-FBD7-F36C-9A635226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876" y="171416"/>
            <a:ext cx="10876364" cy="957588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solidFill>
                  <a:schemeClr val="tx1"/>
                </a:solidFill>
              </a:rPr>
              <a:t>Correction on power values and final beam model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C3FCD21-2F22-6021-7532-4FBC6A7BE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7877" y="1573160"/>
                <a:ext cx="5926268" cy="48802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it-IT" sz="1800" dirty="0" err="1"/>
                  <a:t>Final</a:t>
                </a:r>
                <a:r>
                  <a:rPr lang="it-IT" sz="1800" dirty="0"/>
                  <a:t> procedure</a:t>
                </a:r>
              </a:p>
              <a:p>
                <a:pPr marL="800100" lvl="1" indent="-342900">
                  <a:buAutoNum type="arabicParenR"/>
                </a:pPr>
                <a:r>
                  <a:rPr lang="it-IT" sz="1800" dirty="0" err="1">
                    <a:solidFill>
                      <a:schemeClr val="tx1"/>
                    </a:solidFill>
                  </a:rPr>
                  <a:t>Perform</a:t>
                </a:r>
                <a:r>
                  <a:rPr lang="it-IT" sz="1800" dirty="0">
                    <a:solidFill>
                      <a:schemeClr val="tx1"/>
                    </a:solidFill>
                  </a:rPr>
                  <a:t> a first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fit</a:t>
                </a:r>
                <a:r>
                  <a:rPr lang="it-IT" sz="1800" dirty="0">
                    <a:solidFill>
                      <a:schemeClr val="tx1"/>
                    </a:solidFill>
                  </a:rPr>
                  <a:t> on data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without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any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correction</a:t>
                </a:r>
                <a:r>
                  <a:rPr lang="it-IT" sz="1800" dirty="0">
                    <a:solidFill>
                      <a:schemeClr val="tx1"/>
                    </a:solidFill>
                  </a:rPr>
                  <a:t> (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origin</a:t>
                </a:r>
                <a:r>
                  <a:rPr lang="it-IT" sz="1800" dirty="0">
                    <a:solidFill>
                      <a:schemeClr val="tx1"/>
                    </a:solidFill>
                  </a:rPr>
                  <a:t> of the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sphere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is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unknown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i="1" dirty="0">
                    <a:solidFill>
                      <a:schemeClr val="tx1"/>
                    </a:solidFill>
                  </a:rPr>
                  <a:t>a priori)</a:t>
                </a:r>
              </a:p>
              <a:p>
                <a:pPr marL="800100" lvl="1" indent="-342900">
                  <a:buAutoNum type="arabicParenR"/>
                </a:pPr>
                <a:r>
                  <a:rPr lang="it-IT" sz="1800" dirty="0">
                    <a:solidFill>
                      <a:schemeClr val="tx1"/>
                    </a:solidFill>
                  </a:rPr>
                  <a:t>One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dimensional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fit</a:t>
                </a:r>
                <a:r>
                  <a:rPr lang="it-IT" sz="1800" dirty="0">
                    <a:solidFill>
                      <a:schemeClr val="tx1"/>
                    </a:solidFill>
                  </a:rPr>
                  <a:t> on the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distribution</a:t>
                </a:r>
                <a:r>
                  <a:rPr lang="it-IT" sz="1800" dirty="0">
                    <a:solidFill>
                      <a:schemeClr val="tx1"/>
                    </a:solidFill>
                  </a:rPr>
                  <a:t> of power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along</a:t>
                </a:r>
                <a:r>
                  <a:rPr lang="it-IT" sz="1800" dirty="0">
                    <a:solidFill>
                      <a:schemeClr val="tx1"/>
                    </a:solidFill>
                  </a:rPr>
                  <a:t> x = 0 and y = 0 with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intuitively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initialized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parameters</a:t>
                </a:r>
                <a:r>
                  <a:rPr lang="it-IT" sz="1800" dirty="0">
                    <a:solidFill>
                      <a:schemeClr val="tx1"/>
                    </a:solidFill>
                  </a:rPr>
                  <a:t> (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function</a:t>
                </a:r>
                <a:r>
                  <a:rPr lang="it-IT" sz="1800" dirty="0">
                    <a:solidFill>
                      <a:schemeClr val="tx1"/>
                    </a:solidFill>
                  </a:rPr>
                  <a:t>: 1D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supergaussian</a:t>
                </a:r>
                <a:r>
                  <a:rPr lang="it-IT" sz="18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800100" lvl="1" indent="-342900">
                  <a:buAutoNum type="arabicParenR"/>
                </a:pPr>
                <a:r>
                  <a:rPr lang="it-IT" sz="1800" dirty="0" err="1">
                    <a:solidFill>
                      <a:schemeClr val="tx1"/>
                    </a:solidFill>
                  </a:rPr>
                  <a:t>Bidimensional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fit</a:t>
                </a:r>
                <a:r>
                  <a:rPr lang="it-IT" sz="1800" dirty="0">
                    <a:solidFill>
                      <a:schemeClr val="tx1"/>
                    </a:solidFill>
                  </a:rPr>
                  <a:t> on power data with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initialization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parameters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obtained</a:t>
                </a:r>
                <a:r>
                  <a:rPr lang="it-IT" sz="1800" dirty="0">
                    <a:solidFill>
                      <a:schemeClr val="tx1"/>
                    </a:solidFill>
                  </a:rPr>
                  <a:t> from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previous</a:t>
                </a:r>
                <a:r>
                  <a:rPr lang="it-IT" sz="1800" dirty="0">
                    <a:solidFill>
                      <a:schemeClr val="tx1"/>
                    </a:solidFill>
                  </a:rPr>
                  <a:t> 1D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fit</a:t>
                </a:r>
                <a:br>
                  <a:rPr lang="it-IT" sz="1800" dirty="0">
                    <a:solidFill>
                      <a:schemeClr val="tx1"/>
                    </a:solidFill>
                  </a:rPr>
                </a:br>
                <a:r>
                  <a:rPr lang="it-IT" sz="1800" dirty="0">
                    <a:solidFill>
                      <a:schemeClr val="tx1"/>
                    </a:solidFill>
                  </a:rPr>
                  <a:t>(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function</a:t>
                </a:r>
                <a:r>
                  <a:rPr lang="it-IT" sz="1800" dirty="0">
                    <a:solidFill>
                      <a:schemeClr val="tx1"/>
                    </a:solidFill>
                  </a:rPr>
                  <a:t>: 2D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supergaussian</a:t>
                </a:r>
                <a:r>
                  <a:rPr lang="it-IT" sz="18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800100" lvl="1" indent="-342900">
                  <a:buAutoNum type="arabicParenR"/>
                </a:pPr>
                <a:r>
                  <a:rPr lang="it-IT" sz="1800" dirty="0">
                    <a:solidFill>
                      <a:schemeClr val="tx1"/>
                    </a:solidFill>
                  </a:rPr>
                  <a:t>With the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newly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found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values</a:t>
                </a:r>
                <a:r>
                  <a:rPr lang="it-IT" sz="1800" dirty="0">
                    <a:solidFill>
                      <a:schemeClr val="tx1"/>
                    </a:solidFill>
                  </a:rPr>
                  <a:t>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coordinates</a:t>
                </a:r>
                <a:r>
                  <a:rPr lang="it-IT" sz="1800" dirty="0">
                    <a:solidFill>
                      <a:schemeClr val="tx1"/>
                    </a:solidFill>
                  </a:rPr>
                  <a:t>,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evaluate</a:t>
                </a:r>
                <a:r>
                  <a:rPr lang="it-IT" sz="1800" dirty="0">
                    <a:solidFill>
                      <a:schemeClr val="tx1"/>
                    </a:solidFill>
                  </a:rPr>
                  <a:t> the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correction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factors</a:t>
                </a:r>
                <a:r>
                  <a:rPr lang="it-IT" sz="1800" dirty="0">
                    <a:solidFill>
                      <a:schemeClr val="tx1"/>
                    </a:solidFill>
                  </a:rPr>
                  <a:t> R and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correct</a:t>
                </a:r>
                <a:r>
                  <a:rPr lang="it-IT" sz="1800" dirty="0">
                    <a:solidFill>
                      <a:schemeClr val="tx1"/>
                    </a:solidFill>
                  </a:rPr>
                  <a:t> the data</a:t>
                </a:r>
              </a:p>
              <a:p>
                <a:pPr marL="800100" lvl="1" indent="-342900">
                  <a:buAutoNum type="arabicParenR"/>
                </a:pPr>
                <a:r>
                  <a:rPr lang="it-IT" sz="1800" dirty="0" err="1">
                    <a:solidFill>
                      <a:schemeClr val="tx1"/>
                    </a:solidFill>
                  </a:rPr>
                  <a:t>Repeat</a:t>
                </a:r>
                <a:r>
                  <a:rPr lang="it-IT" sz="1800" dirty="0">
                    <a:solidFill>
                      <a:schemeClr val="tx1"/>
                    </a:solidFill>
                  </a:rPr>
                  <a:t> the 2D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fit</a:t>
                </a:r>
                <a:r>
                  <a:rPr lang="it-IT" sz="1800" dirty="0">
                    <a:solidFill>
                      <a:schemeClr val="tx1"/>
                    </a:solidFill>
                  </a:rPr>
                  <a:t> on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corrected</a:t>
                </a:r>
                <a:r>
                  <a:rPr lang="it-IT" sz="1800" dirty="0">
                    <a:solidFill>
                      <a:schemeClr val="tx1"/>
                    </a:solidFill>
                  </a:rPr>
                  <a:t> data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it-IT" sz="1800" dirty="0" err="1"/>
                  <a:t>This</a:t>
                </a:r>
                <a:r>
                  <a:rPr lang="it-IT" sz="1800" dirty="0"/>
                  <a:t> procedure can be </a:t>
                </a:r>
                <a:r>
                  <a:rPr lang="it-IT" sz="1800" dirty="0" err="1"/>
                  <a:t>repeated</a:t>
                </a:r>
                <a:r>
                  <a:rPr lang="it-IT" sz="1800" dirty="0"/>
                  <a:t> </a:t>
                </a:r>
                <a:r>
                  <a:rPr lang="it-IT" sz="1800" dirty="0" err="1"/>
                  <a:t>at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anytime</a:t>
                </a:r>
                <a:r>
                  <a:rPr lang="it-IT" sz="1800" dirty="0"/>
                  <a:t> by the user giving the new sets of data and </a:t>
                </a:r>
                <a:r>
                  <a:rPr lang="it-IT" sz="1800" dirty="0" err="1"/>
                  <a:t>experimental</a:t>
                </a:r>
                <a:r>
                  <a:rPr lang="it-IT" sz="1800" dirty="0"/>
                  <a:t> </a:t>
                </a:r>
                <a:r>
                  <a:rPr lang="it-IT" sz="1800" dirty="0" err="1"/>
                  <a:t>premises</a:t>
                </a:r>
                <a:r>
                  <a:rPr lang="it-IT" sz="1800" dirty="0"/>
                  <a:t> (via </a:t>
                </a:r>
                <a:r>
                  <a:rPr lang="it-IT" sz="1800" dirty="0" err="1"/>
                  <a:t>configuration</a:t>
                </a:r>
                <a:r>
                  <a:rPr lang="it-IT" sz="1800" dirty="0"/>
                  <a:t> file)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it-IT" sz="1800" dirty="0" err="1"/>
                  <a:t>Results</a:t>
                </a:r>
                <a:r>
                  <a:rPr lang="it-IT" sz="1800" dirty="0"/>
                  <a:t> from </a:t>
                </a:r>
                <a:r>
                  <a:rPr lang="it-IT" sz="1800" dirty="0" err="1"/>
                  <a:t>fit</a:t>
                </a:r>
                <a:r>
                  <a:rPr lang="it-IT" sz="1800" dirty="0"/>
                  <a:t> are </a:t>
                </a:r>
                <a:r>
                  <a:rPr lang="it-IT" sz="1800" dirty="0" err="1"/>
                  <a:t>saved</a:t>
                </a:r>
                <a:r>
                  <a:rPr lang="it-IT" sz="1800" dirty="0"/>
                  <a:t> </a:t>
                </a:r>
                <a:r>
                  <a:rPr lang="it-IT" sz="1800" dirty="0" err="1"/>
                  <a:t>both</a:t>
                </a:r>
                <a:r>
                  <a:rPr lang="it-IT" sz="1800" dirty="0"/>
                  <a:t> via plots and </a:t>
                </a:r>
                <a:r>
                  <a:rPr lang="it-IT" sz="1800" dirty="0" err="1"/>
                  <a:t>fit</a:t>
                </a:r>
                <a:r>
                  <a:rPr lang="it-IT" sz="1800" dirty="0"/>
                  <a:t> </a:t>
                </a:r>
                <a:r>
                  <a:rPr lang="it-IT" sz="1800" dirty="0" err="1"/>
                  <a:t>parameters</a:t>
                </a:r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C3FCD21-2F22-6021-7532-4FBC6A7BE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77" y="1573160"/>
                <a:ext cx="5926268" cy="4880225"/>
              </a:xfrm>
              <a:prstGeom prst="rect">
                <a:avLst/>
              </a:prstGeom>
              <a:blipFill>
                <a:blip r:embed="rId2"/>
                <a:stretch>
                  <a:fillRect l="-720" t="-11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499B041-AC94-1654-197B-098199B9C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38</a:t>
            </a:fld>
            <a:endParaRPr lang="it-IT" sz="1400">
              <a:solidFill>
                <a:schemeClr val="tx1"/>
              </a:solidFill>
            </a:endParaRPr>
          </a:p>
        </p:txBody>
      </p:sp>
      <p:pic>
        <p:nvPicPr>
          <p:cNvPr id="5" name="Immagine 4" descr="Immagine che contiene istogramma">
            <a:extLst>
              <a:ext uri="{FF2B5EF4-FFF2-40B4-BE49-F238E27FC236}">
                <a16:creationId xmlns:a16="http://schemas.microsoft.com/office/drawing/2014/main" id="{C67A125C-2029-EA23-5982-4F75FC43D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345" y="848588"/>
            <a:ext cx="4377895" cy="4741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10B0F3C-DFF9-75D7-CA75-A4834D1450E2}"/>
                  </a:ext>
                </a:extLst>
              </p:cNvPr>
              <p:cNvSpPr txBox="1"/>
              <p:nvPr/>
            </p:nvSpPr>
            <p:spPr>
              <a:xfrm>
                <a:off x="8251518" y="5568977"/>
                <a:ext cx="30705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/>
                  <a:t>Distribution of </a:t>
                </a:r>
                <a:r>
                  <a:rPr lang="it-IT" sz="1600" dirty="0" err="1"/>
                  <a:t>correction</a:t>
                </a:r>
                <a:r>
                  <a:rPr lang="it-IT" sz="1600" dirty="0"/>
                  <a:t> </a:t>
                </a:r>
                <a:r>
                  <a:rPr lang="it-IT" sz="1600" dirty="0" err="1"/>
                  <a:t>factor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10B0F3C-DFF9-75D7-CA75-A4834D145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518" y="5568977"/>
                <a:ext cx="3070521" cy="338554"/>
              </a:xfrm>
              <a:prstGeom prst="rect">
                <a:avLst/>
              </a:prstGeom>
              <a:blipFill>
                <a:blip r:embed="rId4"/>
                <a:stretch>
                  <a:fillRect l="-1193" t="-3636" b="-254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79408CC6-27ED-3B21-19A8-45465512B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Back-up</a:t>
            </a:r>
          </a:p>
        </p:txBody>
      </p:sp>
    </p:spTree>
    <p:extLst>
      <p:ext uri="{BB962C8B-B14F-4D97-AF65-F5344CB8AC3E}">
        <p14:creationId xmlns:p14="http://schemas.microsoft.com/office/powerpoint/2010/main" val="3597134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E51D40-30E7-86A8-A434-2E118259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786" y="281186"/>
            <a:ext cx="9601200" cy="936523"/>
          </a:xfrm>
        </p:spPr>
        <p:txBody>
          <a:bodyPr>
            <a:normAutofit/>
          </a:bodyPr>
          <a:lstStyle/>
          <a:p>
            <a:r>
              <a:rPr lang="it-IT" sz="4000" dirty="0" err="1">
                <a:solidFill>
                  <a:schemeClr val="tx1"/>
                </a:solidFill>
              </a:rPr>
              <a:t>Thorlabs</a:t>
            </a:r>
            <a:r>
              <a:rPr lang="it-IT" sz="4000" dirty="0">
                <a:solidFill>
                  <a:schemeClr val="tx1"/>
                </a:solidFill>
              </a:rPr>
              <a:t> </a:t>
            </a:r>
            <a:r>
              <a:rPr lang="it-IT" sz="4000" dirty="0" err="1">
                <a:solidFill>
                  <a:schemeClr val="tx1"/>
                </a:solidFill>
              </a:rPr>
              <a:t>diffusers</a:t>
            </a:r>
            <a:endParaRPr lang="it-IT" sz="4000" dirty="0">
              <a:solidFill>
                <a:schemeClr val="tx1"/>
              </a:solidFill>
            </a:endParaRPr>
          </a:p>
        </p:txBody>
      </p:sp>
      <p:pic>
        <p:nvPicPr>
          <p:cNvPr id="8" name="Segnaposto contenuto 7" descr="Immagine che contiene grafico">
            <a:extLst>
              <a:ext uri="{FF2B5EF4-FFF2-40B4-BE49-F238E27FC236}">
                <a16:creationId xmlns:a16="http://schemas.microsoft.com/office/drawing/2014/main" id="{84BBE927-5104-9D66-73F7-D48CED7B51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11" y="1549810"/>
            <a:ext cx="5735954" cy="3985752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1F9609-D3CE-1EF5-1F27-296F9754C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Back-up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F25952-2F4C-6ADA-8928-CB825733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39</a:t>
            </a:fld>
            <a:endParaRPr lang="it-IT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50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F6AA9F-75BF-36A8-6D23-086F88ACD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682" y="286138"/>
            <a:ext cx="4002832" cy="676469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IACT technology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A10808-18A2-3E6A-2F1C-B452939E4F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1682" y="1295960"/>
            <a:ext cx="5004318" cy="4955549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Imaging Atmospheric Cherenkov Telescopes</a:t>
            </a:r>
          </a:p>
          <a:p>
            <a:r>
              <a:rPr lang="en-GB" sz="1800" dirty="0">
                <a:solidFill>
                  <a:schemeClr val="tx1"/>
                </a:solidFill>
              </a:rPr>
              <a:t>Ground-based experiments</a:t>
            </a:r>
          </a:p>
          <a:p>
            <a:r>
              <a:rPr lang="en-GB" sz="1800" dirty="0">
                <a:solidFill>
                  <a:schemeClr val="tx1"/>
                </a:solidFill>
              </a:rPr>
              <a:t>Use the Earth’s atmosphere as a «sampling calorimeter»</a:t>
            </a:r>
          </a:p>
          <a:p>
            <a:r>
              <a:rPr lang="en-GB" sz="1800" dirty="0">
                <a:solidFill>
                  <a:schemeClr val="tx1"/>
                </a:solidFill>
              </a:rPr>
              <a:t>Detect the Cherenkov light produced by electromagnetic showers </a:t>
            </a:r>
          </a:p>
          <a:p>
            <a:r>
              <a:rPr lang="en-GB" sz="1800" noProof="0" dirty="0">
                <a:solidFill>
                  <a:schemeClr val="tx1"/>
                </a:solidFill>
              </a:rPr>
              <a:t>It is possible</a:t>
            </a:r>
            <a:r>
              <a:rPr lang="en-GB" sz="1800" dirty="0">
                <a:solidFill>
                  <a:schemeClr val="tx1"/>
                </a:solidFill>
              </a:rPr>
              <a:t> to reconstruct</a:t>
            </a:r>
            <a:r>
              <a:rPr lang="en-GB" noProof="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GB" i="0" noProof="0" dirty="0">
                <a:solidFill>
                  <a:schemeClr val="tx1"/>
                </a:solidFill>
              </a:rPr>
              <a:t>Direction</a:t>
            </a:r>
          </a:p>
          <a:p>
            <a:pPr lvl="1"/>
            <a:r>
              <a:rPr lang="en-GB" i="0" noProof="0" dirty="0">
                <a:solidFill>
                  <a:schemeClr val="tx1"/>
                </a:solidFill>
              </a:rPr>
              <a:t>Energy</a:t>
            </a:r>
          </a:p>
          <a:p>
            <a:r>
              <a:rPr lang="en-GB" dirty="0">
                <a:solidFill>
                  <a:schemeClr val="tx1"/>
                </a:solidFill>
              </a:rPr>
              <a:t>Allows excellent γ-hadron separation</a:t>
            </a:r>
          </a:p>
          <a:p>
            <a:r>
              <a:rPr lang="en-GB" dirty="0">
                <a:solidFill>
                  <a:schemeClr val="tx1"/>
                </a:solidFill>
              </a:rPr>
              <a:t>Low Duty Cycle</a:t>
            </a:r>
          </a:p>
          <a:p>
            <a:r>
              <a:rPr lang="en-GB" noProof="0" dirty="0">
                <a:solidFill>
                  <a:schemeClr val="tx1"/>
                </a:solidFill>
              </a:rPr>
              <a:t>L</a:t>
            </a:r>
            <a:r>
              <a:rPr lang="en-GB" dirty="0" err="1">
                <a:solidFill>
                  <a:schemeClr val="tx1"/>
                </a:solidFill>
              </a:rPr>
              <a:t>imited</a:t>
            </a:r>
            <a:r>
              <a:rPr lang="en-GB" dirty="0">
                <a:solidFill>
                  <a:schemeClr val="tx1"/>
                </a:solidFill>
              </a:rPr>
              <a:t> field of view</a:t>
            </a:r>
            <a:endParaRPr lang="en-GB" noProof="0" dirty="0">
              <a:solidFill>
                <a:schemeClr val="tx1"/>
              </a:solidFill>
            </a:endParaRPr>
          </a:p>
          <a:p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9B36EC-87F2-599E-E752-0CD1AAAEF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IACT </a:t>
            </a:r>
            <a:r>
              <a:rPr lang="it-IT" sz="1400" dirty="0" err="1">
                <a:solidFill>
                  <a:schemeClr val="tx1"/>
                </a:solidFill>
              </a:rPr>
              <a:t>technology</a:t>
            </a: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4DC99D-E7EE-39FE-F102-438E84EA9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4</a:t>
            </a:fld>
            <a:endParaRPr lang="it-IT" sz="1400">
              <a:solidFill>
                <a:schemeClr val="tx1"/>
              </a:solidFill>
            </a:endParaRPr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408FDAB3-5507-FB9E-0436-9D4AA9473F9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37" y="1295960"/>
            <a:ext cx="5884329" cy="4413378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889249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6B6BF5-85EF-4BD8-B027-C279A4C2B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295" y="281186"/>
            <a:ext cx="3006582" cy="631526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NSB beam 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360CB53D-9BAB-CFE8-603E-AC996E8A1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40</a:t>
            </a:fld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C88C0FD-9040-1E02-D6C1-66BF72405587}"/>
              </a:ext>
            </a:extLst>
          </p:cNvPr>
          <p:cNvSpPr txBox="1"/>
          <p:nvPr/>
        </p:nvSpPr>
        <p:spPr>
          <a:xfrm>
            <a:off x="1162294" y="1191356"/>
            <a:ext cx="105675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Not </a:t>
            </a:r>
            <a:r>
              <a:rPr lang="it-IT" dirty="0" err="1"/>
              <a:t>interested</a:t>
            </a:r>
            <a:r>
              <a:rPr lang="it-IT" dirty="0"/>
              <a:t> in </a:t>
            </a:r>
            <a:r>
              <a:rPr lang="it-IT" dirty="0" err="1"/>
              <a:t>knowing</a:t>
            </a:r>
            <a:r>
              <a:rPr lang="it-IT" dirty="0"/>
              <a:t> the NSB </a:t>
            </a:r>
            <a:r>
              <a:rPr lang="it-IT" dirty="0" err="1"/>
              <a:t>beam</a:t>
            </a:r>
            <a:r>
              <a:rPr lang="it-IT" dirty="0"/>
              <a:t> </a:t>
            </a:r>
            <a:r>
              <a:rPr lang="it-IT" dirty="0" err="1"/>
              <a:t>perfectly</a:t>
            </a:r>
            <a:r>
              <a:rPr lang="it-IT" dirty="0"/>
              <a:t>… But the model </a:t>
            </a:r>
            <a:r>
              <a:rPr lang="it-IT" dirty="0" err="1"/>
              <a:t>is</a:t>
            </a:r>
            <a:r>
              <a:rPr lang="it-IT" dirty="0"/>
              <a:t> working </a:t>
            </a:r>
            <a:r>
              <a:rPr lang="it-IT" dirty="0">
                <a:sym typeface="Wingdings" panose="05000000000000000000" pitchFamily="2" charset="2"/>
              </a:rPr>
              <a:t> some </a:t>
            </a:r>
            <a:r>
              <a:rPr lang="it-IT" dirty="0" err="1">
                <a:sym typeface="Wingdings" panose="05000000000000000000" pitchFamily="2" charset="2"/>
              </a:rPr>
              <a:t>considerations</a:t>
            </a:r>
            <a:endParaRPr lang="it-IT" dirty="0">
              <a:sym typeface="Wingdings" panose="05000000000000000000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i="0" dirty="0"/>
              <a:t>LED </a:t>
            </a:r>
            <a:r>
              <a:rPr lang="it-IT" i="0" dirty="0" err="1"/>
              <a:t>should</a:t>
            </a:r>
            <a:r>
              <a:rPr lang="it-IT" i="0" dirty="0"/>
              <a:t> </a:t>
            </a:r>
            <a:r>
              <a:rPr lang="it-IT" i="0" dirty="0" err="1"/>
              <a:t>deliver</a:t>
            </a:r>
            <a:r>
              <a:rPr lang="it-IT" i="0" dirty="0"/>
              <a:t> </a:t>
            </a:r>
            <a:r>
              <a:rPr lang="it-IT" i="0" dirty="0"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it-IT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i="0" dirty="0" err="1"/>
              <a:t>monochromatic</a:t>
            </a:r>
            <a:r>
              <a:rPr lang="it-IT" i="0" dirty="0"/>
              <a:t> light, with a </a:t>
            </a:r>
            <a:r>
              <a:rPr lang="it-IT" i="0" dirty="0" err="1"/>
              <a:t>peaked</a:t>
            </a:r>
            <a:r>
              <a:rPr lang="it-IT" i="0" dirty="0"/>
              <a:t> </a:t>
            </a:r>
            <a:r>
              <a:rPr lang="it-IT" i="0" dirty="0" err="1"/>
              <a:t>spectrum</a:t>
            </a:r>
            <a:r>
              <a:rPr lang="it-IT" i="0" dirty="0"/>
              <a:t> (</a:t>
            </a:r>
            <a:r>
              <a:rPr lang="it-IT" i="0" dirty="0" err="1"/>
              <a:t>peak-wavelenght</a:t>
            </a:r>
            <a:r>
              <a:rPr lang="it-IT" i="0" dirty="0"/>
              <a:t> </a:t>
            </a:r>
            <a:r>
              <a:rPr lang="el-GR" i="0" dirty="0"/>
              <a:t>λ</a:t>
            </a:r>
            <a:r>
              <a:rPr lang="it-IT" i="0" dirty="0"/>
              <a:t> = 405 nm): assume </a:t>
            </a:r>
            <a:r>
              <a:rPr lang="it-IT" i="0" dirty="0" err="1"/>
              <a:t>it</a:t>
            </a:r>
            <a:r>
              <a:rPr lang="it-IT" i="0" dirty="0"/>
              <a:t> </a:t>
            </a:r>
            <a:r>
              <a:rPr lang="it-IT" i="0" dirty="0" err="1"/>
              <a:t>as</a:t>
            </a:r>
            <a:r>
              <a:rPr lang="it-IT" i="0" dirty="0"/>
              <a:t> </a:t>
            </a:r>
            <a:r>
              <a:rPr lang="it-IT" i="0" dirty="0" err="1"/>
              <a:t>almost</a:t>
            </a:r>
            <a:r>
              <a:rPr lang="it-IT" i="0" dirty="0"/>
              <a:t> </a:t>
            </a:r>
            <a:r>
              <a:rPr lang="it-IT" i="0" dirty="0" err="1"/>
              <a:t>gaussian</a:t>
            </a:r>
            <a:r>
              <a:rPr lang="it-IT" i="0" dirty="0"/>
              <a:t>?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it-IT" i="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i="0" dirty="0" err="1"/>
              <a:t>kind</a:t>
            </a:r>
            <a:r>
              <a:rPr lang="it-IT" i="0" dirty="0"/>
              <a:t> of </a:t>
            </a:r>
            <a:r>
              <a:rPr lang="it-IT" i="0" dirty="0" err="1"/>
              <a:t>circle</a:t>
            </a:r>
            <a:r>
              <a:rPr lang="it-IT" i="0" dirty="0"/>
              <a:t> </a:t>
            </a:r>
            <a:r>
              <a:rPr lang="it-IT" i="0" dirty="0" err="1"/>
              <a:t>tophat</a:t>
            </a:r>
            <a:r>
              <a:rPr lang="it-IT" i="0" dirty="0"/>
              <a:t> </a:t>
            </a:r>
            <a:r>
              <a:rPr lang="it-IT" i="0" dirty="0" err="1"/>
              <a:t>diffuser</a:t>
            </a:r>
            <a:r>
              <a:rPr lang="it-IT" i="0" dirty="0"/>
              <a:t> </a:t>
            </a:r>
            <a:r>
              <a:rPr lang="it-IT" i="0" dirty="0">
                <a:sym typeface="Wingdings" panose="05000000000000000000" pitchFamily="2" charset="2"/>
              </a:rPr>
              <a:t> </a:t>
            </a:r>
            <a:r>
              <a:rPr lang="it-IT" i="0" dirty="0" err="1">
                <a:sym typeface="Wingdings" panose="05000000000000000000" pitchFamily="2" charset="2"/>
              </a:rPr>
              <a:t>final</a:t>
            </a:r>
            <a:r>
              <a:rPr lang="it-IT" i="0" dirty="0">
                <a:sym typeface="Wingdings" panose="05000000000000000000" pitchFamily="2" charset="2"/>
              </a:rPr>
              <a:t> </a:t>
            </a:r>
            <a:r>
              <a:rPr lang="it-IT" i="0" dirty="0" err="1">
                <a:sym typeface="Wingdings" panose="05000000000000000000" pitchFamily="2" charset="2"/>
              </a:rPr>
              <a:t>result</a:t>
            </a:r>
            <a:r>
              <a:rPr lang="it-IT" i="0" dirty="0">
                <a:sym typeface="Wingdings" panose="05000000000000000000" pitchFamily="2" charset="2"/>
              </a:rPr>
              <a:t> </a:t>
            </a:r>
            <a:r>
              <a:rPr lang="it-IT" i="0" dirty="0" err="1">
                <a:sym typeface="Wingdings" panose="05000000000000000000" pitchFamily="2" charset="2"/>
              </a:rPr>
              <a:t>should</a:t>
            </a:r>
            <a:r>
              <a:rPr lang="it-IT" i="0" dirty="0">
                <a:sym typeface="Wingdings" panose="05000000000000000000" pitchFamily="2" charset="2"/>
              </a:rPr>
              <a:t> be a </a:t>
            </a:r>
            <a:r>
              <a:rPr lang="it-IT" i="0" dirty="0" err="1">
                <a:sym typeface="Wingdings" panose="05000000000000000000" pitchFamily="2" charset="2"/>
              </a:rPr>
              <a:t>peaked</a:t>
            </a:r>
            <a:r>
              <a:rPr lang="it-IT" i="0" dirty="0">
                <a:sym typeface="Wingdings" panose="05000000000000000000" pitchFamily="2" charset="2"/>
              </a:rPr>
              <a:t> </a:t>
            </a:r>
            <a:r>
              <a:rPr lang="it-IT" i="0" dirty="0" err="1">
                <a:sym typeface="Wingdings" panose="05000000000000000000" pitchFamily="2" charset="2"/>
              </a:rPr>
              <a:t>function</a:t>
            </a:r>
            <a:r>
              <a:rPr lang="it-IT" i="0" dirty="0">
                <a:sym typeface="Wingdings" panose="05000000000000000000" pitchFamily="2" charset="2"/>
              </a:rPr>
              <a:t> «</a:t>
            </a:r>
            <a:r>
              <a:rPr lang="it-IT" i="0" dirty="0" err="1">
                <a:sym typeface="Wingdings" panose="05000000000000000000" pitchFamily="2" charset="2"/>
              </a:rPr>
              <a:t>flattened</a:t>
            </a:r>
            <a:r>
              <a:rPr lang="it-IT" i="0" dirty="0">
                <a:sym typeface="Wingdings" panose="05000000000000000000" pitchFamily="2" charset="2"/>
              </a:rPr>
              <a:t>» by a </a:t>
            </a:r>
            <a:r>
              <a:rPr lang="it-IT" i="0" dirty="0" err="1">
                <a:sym typeface="Wingdings" panose="05000000000000000000" pitchFamily="2" charset="2"/>
              </a:rPr>
              <a:t>tophat</a:t>
            </a:r>
            <a:r>
              <a:rPr lang="it-IT" i="0" dirty="0">
                <a:sym typeface="Wingdings" panose="05000000000000000000" pitchFamily="2" charset="2"/>
              </a:rPr>
              <a:t> </a:t>
            </a:r>
            <a:r>
              <a:rPr lang="it-IT" i="0" dirty="0" err="1">
                <a:sym typeface="Wingdings" panose="05000000000000000000" pitchFamily="2" charset="2"/>
              </a:rPr>
              <a:t>again</a:t>
            </a:r>
            <a:endParaRPr lang="it-IT" i="0" dirty="0">
              <a:sym typeface="Wingdings" panose="05000000000000000000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it-IT" dirty="0">
              <a:sym typeface="Wingdings" panose="05000000000000000000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i="0" dirty="0">
                <a:sym typeface="Wingdings" panose="05000000000000000000" pitchFamily="2" charset="2"/>
              </a:rPr>
              <a:t>Data </a:t>
            </a:r>
            <a:r>
              <a:rPr lang="it-IT" i="0" dirty="0" err="1">
                <a:sym typeface="Wingdings" panose="05000000000000000000" pitchFamily="2" charset="2"/>
              </a:rPr>
              <a:t>taken</a:t>
            </a:r>
            <a:r>
              <a:rPr lang="it-IT" i="0" dirty="0">
                <a:sym typeface="Wingdings" panose="05000000000000000000" pitchFamily="2" charset="2"/>
              </a:rPr>
              <a:t> with </a:t>
            </a:r>
            <a:r>
              <a:rPr lang="it-IT" i="0" dirty="0" err="1">
                <a:sym typeface="Wingdings" panose="05000000000000000000" pitchFamily="2" charset="2"/>
              </a:rPr>
              <a:t>same</a:t>
            </a:r>
            <a:r>
              <a:rPr lang="it-IT" i="0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method</a:t>
            </a:r>
            <a:endParaRPr lang="it-IT" dirty="0"/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it-IT" dirty="0"/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1E44811E-C109-A4FF-BE58-3AF581EA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Back-up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6DED1E8-415F-4F38-E411-8699DC0B323A}"/>
              </a:ext>
            </a:extLst>
          </p:cNvPr>
          <p:cNvSpPr txBox="1">
            <a:spLocks/>
          </p:cNvSpPr>
          <p:nvPr/>
        </p:nvSpPr>
        <p:spPr>
          <a:xfrm>
            <a:off x="1592826" y="4168877"/>
            <a:ext cx="10068232" cy="22024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sz="1800" i="0" dirty="0">
                <a:solidFill>
                  <a:schemeClr val="tx1"/>
                </a:solidFill>
                <a:sym typeface="Wingdings" panose="05000000000000000000" pitchFamily="2" charset="2"/>
              </a:rPr>
              <a:t>Tried re-using the </a:t>
            </a:r>
            <a:r>
              <a:rPr lang="en-GB" sz="1800" i="0" dirty="0" err="1">
                <a:solidFill>
                  <a:schemeClr val="tx1"/>
                </a:solidFill>
                <a:sym typeface="Wingdings" panose="05000000000000000000" pitchFamily="2" charset="2"/>
              </a:rPr>
              <a:t>supergaussian</a:t>
            </a:r>
            <a:r>
              <a:rPr lang="en-GB" sz="1800" i="0" dirty="0">
                <a:solidFill>
                  <a:schemeClr val="tx1"/>
                </a:solidFill>
                <a:sym typeface="Wingdings" panose="05000000000000000000" pitchFamily="2" charset="2"/>
              </a:rPr>
              <a:t>, expecting a different order 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i="0" dirty="0">
                <a:solidFill>
                  <a:schemeClr val="tx1"/>
                </a:solidFill>
                <a:sym typeface="Wingdings" panose="05000000000000000000" pitchFamily="2" charset="2"/>
              </a:rPr>
              <a:t>Initial parameters slightly different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i="0" dirty="0">
                <a:solidFill>
                  <a:schemeClr val="tx1"/>
                </a:solidFill>
                <a:sym typeface="Wingdings" panose="05000000000000000000" pitchFamily="2" charset="2"/>
              </a:rPr>
              <a:t>(x0, y0) no longer expected to be (0,0)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i="0" dirty="0">
                <a:solidFill>
                  <a:schemeClr val="tx1"/>
                </a:solidFill>
                <a:sym typeface="Wingdings" panose="05000000000000000000" pitchFamily="2" charset="2"/>
              </a:rPr>
              <a:t>MIN and MAX filter cases should be the same, except for the amplitude value</a:t>
            </a:r>
          </a:p>
          <a:p>
            <a:pPr marL="0" indent="0">
              <a:buNone/>
            </a:pPr>
            <a:endParaRPr lang="en-GB" sz="1800" i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1800" dirty="0">
                <a:solidFill>
                  <a:schemeClr val="tx1"/>
                </a:solidFill>
                <a:sym typeface="Wingdings" panose="05000000000000000000" pitchFamily="2" charset="2"/>
              </a:rPr>
              <a:t> Possibility to eventually use the same model on NSB beam</a:t>
            </a:r>
            <a:endParaRPr lang="en-GB" sz="1800" i="0" dirty="0">
              <a:solidFill>
                <a:schemeClr val="tx1"/>
              </a:solidFill>
            </a:endParaRPr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B5821917-9C0F-CFE8-D6F6-81FB02375904}"/>
              </a:ext>
            </a:extLst>
          </p:cNvPr>
          <p:cNvSpPr/>
          <p:nvPr/>
        </p:nvSpPr>
        <p:spPr>
          <a:xfrm>
            <a:off x="5810864" y="3360453"/>
            <a:ext cx="570271" cy="570271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8460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A5B0B0A-5D14-CCFF-27AF-A2276B5F823A}"/>
                  </a:ext>
                </a:extLst>
              </p:cNvPr>
              <p:cNvSpPr txBox="1"/>
              <p:nvPr/>
            </p:nvSpPr>
            <p:spPr>
              <a:xfrm>
                <a:off x="5332743" y="1267334"/>
                <a:ext cx="20874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chemeClr val="tx1"/>
                    </a:solidFill>
                  </a:rPr>
                  <a:t>Data @ 1 m, MIN filter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6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p>
                          <m:r>
                            <a:rPr lang="it-IT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=7.32 </m:t>
                      </m:r>
                      <m:r>
                        <a:rPr lang="it-IT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p>
                        <m:sSup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it-IT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=0.829 ±0.006</m:t>
                      </m:r>
                    </m:oMath>
                  </m:oMathPara>
                </a14:m>
                <a:endParaRPr lang="it-IT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A5B0B0A-5D14-CCFF-27AF-A2276B5F8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743" y="1267334"/>
                <a:ext cx="2087431" cy="830997"/>
              </a:xfrm>
              <a:prstGeom prst="rect">
                <a:avLst/>
              </a:prstGeom>
              <a:blipFill>
                <a:blip r:embed="rId2"/>
                <a:stretch>
                  <a:fillRect l="-1754" t="-1471" r="-11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1D325C14-5AEF-C653-4B22-9293CCBF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41</a:t>
            </a:fld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D799586-AD47-9B76-5388-9C6C9F19F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474" y="152045"/>
            <a:ext cx="2495305" cy="631526"/>
          </a:xfrm>
        </p:spPr>
        <p:txBody>
          <a:bodyPr>
            <a:noAutofit/>
          </a:bodyPr>
          <a:lstStyle/>
          <a:p>
            <a:r>
              <a:rPr lang="en-GB" sz="3200" dirty="0">
                <a:solidFill>
                  <a:schemeClr val="tx1"/>
                </a:solidFill>
              </a:rPr>
              <a:t>NSB beam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495BDB74-DB8F-E26E-6112-73CC1B5BA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Back-up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1798872-22CD-4FC0-84B7-1EFDDC65586D}"/>
                  </a:ext>
                </a:extLst>
              </p:cNvPr>
              <p:cNvSpPr txBox="1"/>
              <p:nvPr/>
            </p:nvSpPr>
            <p:spPr>
              <a:xfrm>
                <a:off x="5332743" y="4363143"/>
                <a:ext cx="252855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chemeClr val="tx1"/>
                    </a:solidFill>
                  </a:rPr>
                  <a:t>Data @ 3 m, MIN filter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6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p>
                          <m:r>
                            <a:rPr lang="it-IT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=1.76 </m:t>
                      </m:r>
                      <m:r>
                        <a:rPr lang="it-IT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p>
                        <m:sSup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</m:oMath>
                  </m:oMathPara>
                </a14:m>
                <a:endParaRPr lang="it-IT" sz="16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it-IT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=0.7501 ±0.0013</m:t>
                      </m:r>
                    </m:oMath>
                  </m:oMathPara>
                </a14:m>
                <a:endParaRPr lang="it-IT" sz="16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sz="1600" dirty="0" err="1"/>
                  <a:t>Beam</a:t>
                </a:r>
                <a:r>
                  <a:rPr lang="it-IT" sz="1600" dirty="0"/>
                  <a:t> </a:t>
                </a:r>
                <a:r>
                  <a:rPr lang="it-IT" sz="1600" dirty="0" err="1"/>
                  <a:t>uniformity</a:t>
                </a:r>
                <a:r>
                  <a:rPr lang="it-IT" sz="1600" dirty="0"/>
                  <a:t>: 8.11 %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1798872-22CD-4FC0-84B7-1EFDDC655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743" y="4363143"/>
                <a:ext cx="2528559" cy="1077218"/>
              </a:xfrm>
              <a:prstGeom prst="rect">
                <a:avLst/>
              </a:prstGeom>
              <a:blipFill>
                <a:blip r:embed="rId3"/>
                <a:stretch>
                  <a:fillRect t="-1136" b="-73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Segnaposto contenuto 7" descr="Immagine che contiene grafico">
            <a:extLst>
              <a:ext uri="{FF2B5EF4-FFF2-40B4-BE49-F238E27FC236}">
                <a16:creationId xmlns:a16="http://schemas.microsoft.com/office/drawing/2014/main" id="{7210D5EB-1203-7DBE-7BE2-C19F1C616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299" y="3429000"/>
            <a:ext cx="4080000" cy="3060000"/>
          </a:xfrm>
          <a:prstGeom prst="rect">
            <a:avLst/>
          </a:prstGeom>
        </p:spPr>
      </p:pic>
      <p:pic>
        <p:nvPicPr>
          <p:cNvPr id="17" name="Immagine 16" descr="Immagine che contiene grafico">
            <a:extLst>
              <a:ext uri="{FF2B5EF4-FFF2-40B4-BE49-F238E27FC236}">
                <a16:creationId xmlns:a16="http://schemas.microsoft.com/office/drawing/2014/main" id="{95134E0C-659F-8EA1-7841-FA4B58B31A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" r="2452" b="2631"/>
          <a:stretch/>
        </p:blipFill>
        <p:spPr>
          <a:xfrm>
            <a:off x="7990849" y="152832"/>
            <a:ext cx="3976007" cy="3060000"/>
          </a:xfrm>
          <a:prstGeom prst="rect">
            <a:avLst/>
          </a:prstGeom>
        </p:spPr>
      </p:pic>
      <p:pic>
        <p:nvPicPr>
          <p:cNvPr id="21" name="Immagine 20" descr="Immagine che contiene grafico">
            <a:extLst>
              <a:ext uri="{FF2B5EF4-FFF2-40B4-BE49-F238E27FC236}">
                <a16:creationId xmlns:a16="http://schemas.microsoft.com/office/drawing/2014/main" id="{BEB38878-E2CE-A2F9-D0E8-5B51CA425C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" t="4644" r="51565"/>
          <a:stretch/>
        </p:blipFill>
        <p:spPr>
          <a:xfrm>
            <a:off x="772474" y="688776"/>
            <a:ext cx="3976007" cy="2819111"/>
          </a:xfrm>
          <a:prstGeom prst="rect">
            <a:avLst/>
          </a:prstGeom>
        </p:spPr>
      </p:pic>
      <p:pic>
        <p:nvPicPr>
          <p:cNvPr id="24" name="Immagine 23" descr="Immagine che contiene grafico">
            <a:extLst>
              <a:ext uri="{FF2B5EF4-FFF2-40B4-BE49-F238E27FC236}">
                <a16:creationId xmlns:a16="http://schemas.microsoft.com/office/drawing/2014/main" id="{6BA11455-2151-C979-A81C-7B65A0830E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6" t="4644" r="9677"/>
          <a:stretch/>
        </p:blipFill>
        <p:spPr>
          <a:xfrm>
            <a:off x="1023724" y="3556014"/>
            <a:ext cx="3724757" cy="2819111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B7AF5E3-7F6D-1721-473D-52C949217D44}"/>
              </a:ext>
            </a:extLst>
          </p:cNvPr>
          <p:cNvSpPr txBox="1"/>
          <p:nvPr/>
        </p:nvSpPr>
        <p:spPr>
          <a:xfrm>
            <a:off x="2372237" y="6375125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Data @ 1 m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2777B43D-2994-4BFE-47F7-ED87CBA0C409}"/>
              </a:ext>
            </a:extLst>
          </p:cNvPr>
          <p:cNvCxnSpPr>
            <a:stCxn id="7" idx="2"/>
            <a:endCxn id="21" idx="3"/>
          </p:cNvCxnSpPr>
          <p:nvPr/>
        </p:nvCxnSpPr>
        <p:spPr>
          <a:xfrm flipH="1">
            <a:off x="4748481" y="2098331"/>
            <a:ext cx="1627978" cy="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936CD5A1-DB37-515E-E6C0-A3C44E6B4BE0}"/>
              </a:ext>
            </a:extLst>
          </p:cNvPr>
          <p:cNvCxnSpPr>
            <a:stCxn id="7" idx="2"/>
            <a:endCxn id="24" idx="3"/>
          </p:cNvCxnSpPr>
          <p:nvPr/>
        </p:nvCxnSpPr>
        <p:spPr>
          <a:xfrm flipH="1">
            <a:off x="4748481" y="2098331"/>
            <a:ext cx="1627978" cy="286723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C6B32074-CD13-64EF-3162-D4CC835F69D5}"/>
              </a:ext>
            </a:extLst>
          </p:cNvPr>
          <p:cNvCxnSpPr>
            <a:stCxn id="7" idx="2"/>
          </p:cNvCxnSpPr>
          <p:nvPr/>
        </p:nvCxnSpPr>
        <p:spPr>
          <a:xfrm>
            <a:off x="6376459" y="2098331"/>
            <a:ext cx="148484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B62CB241-82EA-6FD8-E898-470FDC717532}"/>
              </a:ext>
            </a:extLst>
          </p:cNvPr>
          <p:cNvCxnSpPr>
            <a:stCxn id="12" idx="2"/>
          </p:cNvCxnSpPr>
          <p:nvPr/>
        </p:nvCxnSpPr>
        <p:spPr>
          <a:xfrm>
            <a:off x="6597023" y="5440361"/>
            <a:ext cx="1316276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209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>
            <a:extLst>
              <a:ext uri="{FF2B5EF4-FFF2-40B4-BE49-F238E27FC236}">
                <a16:creationId xmlns:a16="http://schemas.microsoft.com/office/drawing/2014/main" id="{C7EA6F8C-9638-5291-B407-863495ADB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0" r="13899"/>
          <a:stretch/>
        </p:blipFill>
        <p:spPr bwMode="auto">
          <a:xfrm>
            <a:off x="816252" y="5356997"/>
            <a:ext cx="1250251" cy="141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Segnaposto contenuto 6" descr="Immagine che contiene grafico">
            <a:extLst>
              <a:ext uri="{FF2B5EF4-FFF2-40B4-BE49-F238E27FC236}">
                <a16:creationId xmlns:a16="http://schemas.microsoft.com/office/drawing/2014/main" id="{C3236883-5599-CC7D-84F2-0B3AE40E8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617" y="437307"/>
            <a:ext cx="4128881" cy="3096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D09F7C3-65B1-5E6B-90CE-EE7E6C9E334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89166" y="971717"/>
                <a:ext cx="6078261" cy="4980993"/>
              </a:xfrm>
            </p:spPr>
            <p:txBody>
              <a:bodyPr>
                <a:normAutofit/>
              </a:bodyPr>
              <a:lstStyle/>
              <a:p>
                <a:r>
                  <a:rPr lang="en-GB" sz="1800" dirty="0">
                    <a:solidFill>
                      <a:schemeClr val="tx1"/>
                    </a:solidFill>
                  </a:rPr>
                  <a:t>Powermeter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always</a:t>
                </a:r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measures</a:t>
                </a:r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  <a:r>
                  <a:rPr lang="en-GB" sz="1800" dirty="0" err="1">
                    <a:solidFill>
                      <a:schemeClr val="tx1"/>
                    </a:solidFill>
                  </a:rPr>
                  <a:t>at</a:t>
                </a:r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  <a:r>
                  <a:rPr lang="en-GB" sz="1800" dirty="0">
                    <a:solidFill>
                      <a:schemeClr val="tx1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λ</a:t>
                </a:r>
                <a:r>
                  <a:rPr lang="en-GB" sz="1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= 400 nm</a:t>
                </a:r>
              </a:p>
              <a:p>
                <a:r>
                  <a:rPr lang="en-GB" sz="1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LED light </a:t>
                </a:r>
                <a:r>
                  <a:rPr lang="en-GB" sz="180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peaked</a:t>
                </a:r>
                <a:r>
                  <a:rPr lang="en-GB" sz="1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GB" sz="180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at</a:t>
                </a:r>
                <a:r>
                  <a:rPr lang="en-GB" sz="1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405 nm</a:t>
                </a:r>
              </a:p>
              <a:p>
                <a:r>
                  <a:rPr lang="en-GB" sz="1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Data must be </a:t>
                </a:r>
                <a:r>
                  <a:rPr lang="en-GB" sz="180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corrected</a:t>
                </a:r>
                <a:r>
                  <a:rPr lang="en-GB" sz="1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lvl="1"/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LED </a:t>
                </a:r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emission</a:t>
                </a: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cannot</a:t>
                </a: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be </a:t>
                </a:r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varied</a:t>
                </a:r>
                <a:endParaRPr lang="en-GB" sz="1800" i="0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lvl="1"/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Wavelength</a:t>
                </a: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settings on the </a:t>
                </a:r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powermeter</a:t>
                </a: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can</a:t>
                </a:r>
                <a:b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</a:b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perform</a:t>
                </a: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a «</a:t>
                </a:r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wavelength</a:t>
                </a: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» </a:t>
                </a:r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scan</a:t>
                </a: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over the </a:t>
                </a:r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entire</a:t>
                </a: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wavelength</a:t>
                </a: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range of PM (</a:t>
                </a:r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supplying</a:t>
                </a: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a </a:t>
                </a:r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constant</a:t>
                </a: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light)</a:t>
                </a:r>
              </a:p>
              <a:p>
                <a:pPr lvl="1"/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Obtain</a:t>
                </a: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the relative quantum </a:t>
                </a:r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efficiency</a:t>
                </a: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(with </a:t>
                </a:r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reference</a:t>
                </a: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value</a:t>
                </a: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400 nm) VS </a:t>
                </a:r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wavelength</a:t>
                </a: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of the </a:t>
                </a:r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sensor</a:t>
                </a:r>
                <a:endParaRPr lang="en-GB" sz="1800" i="0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53035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𝑄𝐸</m:t>
                          </m:r>
                        </m:e>
                        <m:sub>
                          <m:r>
                            <a:rPr lang="en-GB" sz="1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GB" sz="1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𝑄𝐸</m:t>
                              </m:r>
                            </m:e>
                            <m:sub>
                              <m:r>
                                <a:rPr lang="en-GB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𝑄𝐸</m:t>
                              </m:r>
                            </m:e>
                            <m:sub>
                              <m:r>
                                <a:rPr lang="en-GB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GB" sz="1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1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 </m:t>
                      </m:r>
                      <m:f>
                        <m:fPr>
                          <m:ctrlPr>
                            <a:rPr lang="en-GB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GB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GB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800" i="0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lvl="1"/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Correction</a:t>
                </a: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on power </a:t>
                </a:r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measures</a:t>
                </a: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will</a:t>
                </a: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be the </a:t>
                </a:r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variation</a:t>
                </a: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of QE </a:t>
                </a:r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at</a:t>
                </a: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405 nm w.r.t. </a:t>
                </a:r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reference</a:t>
                </a:r>
                <a:r>
                  <a:rPr lang="en-GB" sz="1800" i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GB" sz="1800" i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value</a:t>
                </a:r>
                <a:endParaRPr lang="en-GB" sz="1800" i="0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D09F7C3-65B1-5E6B-90CE-EE7E6C9E3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89166" y="971717"/>
                <a:ext cx="6078261" cy="4980993"/>
              </a:xfrm>
              <a:blipFill>
                <a:blip r:embed="rId4"/>
                <a:stretch>
                  <a:fillRect l="-702" t="-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45844381-13E2-167F-0B21-39C74CA9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DarkBox</a:t>
            </a:r>
            <a:r>
              <a:rPr lang="it-IT" sz="1400" dirty="0">
                <a:solidFill>
                  <a:schemeClr val="tx1"/>
                </a:solidFill>
              </a:rPr>
              <a:t> – </a:t>
            </a:r>
            <a:r>
              <a:rPr lang="it-IT" sz="1400" dirty="0" err="1">
                <a:solidFill>
                  <a:schemeClr val="tx1"/>
                </a:solidFill>
              </a:rPr>
              <a:t>Beam</a:t>
            </a:r>
            <a:r>
              <a:rPr lang="it-IT" sz="1400" dirty="0">
                <a:solidFill>
                  <a:schemeClr val="tx1"/>
                </a:solidFill>
              </a:rPr>
              <a:t> Model Study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A7BC07FC-B8A5-9F8A-85DE-A2274A92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42</a:t>
            </a:fld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F2B53F5-6F65-1AC0-1B5F-91C216DBA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74" y="164246"/>
            <a:ext cx="7510366" cy="631526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Additional correction on NSB values</a:t>
            </a:r>
          </a:p>
        </p:txBody>
      </p:sp>
      <p:pic>
        <p:nvPicPr>
          <p:cNvPr id="14" name="Segnaposto contenuto 12" descr="Immagine che contiene grafico">
            <a:extLst>
              <a:ext uri="{FF2B5EF4-FFF2-40B4-BE49-F238E27FC236}">
                <a16:creationId xmlns:a16="http://schemas.microsoft.com/office/drawing/2014/main" id="{0CA330C3-ECFB-96EF-A7C8-2F2E2AB042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617" y="3533968"/>
            <a:ext cx="4025456" cy="2520000"/>
          </a:xfr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DA4FDF-C32D-C190-47DF-EF0B017E648C}"/>
              </a:ext>
            </a:extLst>
          </p:cNvPr>
          <p:cNvSpPr txBox="1"/>
          <p:nvPr/>
        </p:nvSpPr>
        <p:spPr>
          <a:xfrm>
            <a:off x="7648078" y="5933610"/>
            <a:ext cx="4478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Power and Relative quantum </a:t>
            </a:r>
            <a:r>
              <a:rPr lang="it-IT" sz="1600" dirty="0" err="1"/>
              <a:t>efficiency</a:t>
            </a:r>
            <a:r>
              <a:rPr lang="it-IT" sz="1600" dirty="0"/>
              <a:t> VS </a:t>
            </a:r>
            <a:r>
              <a:rPr lang="it-IT" sz="1600" dirty="0" err="1"/>
              <a:t>wavelength</a:t>
            </a:r>
            <a:endParaRPr lang="it-IT" sz="1600" dirty="0"/>
          </a:p>
        </p:txBody>
      </p:sp>
      <p:pic>
        <p:nvPicPr>
          <p:cNvPr id="4" name="Segnaposto contenuto 5" descr="Immagine che contiene grafico">
            <a:extLst>
              <a:ext uri="{FF2B5EF4-FFF2-40B4-BE49-F238E27FC236}">
                <a16:creationId xmlns:a16="http://schemas.microsoft.com/office/drawing/2014/main" id="{D45D859B-F28C-E7DB-06AD-F3F616DD3A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688" y="708679"/>
            <a:ext cx="2472590" cy="171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19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43839306-49F8-0FB6-52BE-C666872B35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9497" y="169682"/>
            <a:ext cx="9964132" cy="838986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Relative QE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BE179C64-7D02-F425-F301-12CE856C1F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239623" y="1294863"/>
                <a:ext cx="4512247" cy="4604492"/>
              </a:xfrm>
            </p:spPr>
            <p:txBody>
              <a:bodyPr>
                <a:noAutofit/>
              </a:bodyPr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Measured power </a:t>
                </a:r>
                <a:r>
                  <a:rPr lang="en-GB" dirty="0" err="1">
                    <a:solidFill>
                      <a:schemeClr val="tx1"/>
                    </a:solidFill>
                  </a:rPr>
                  <a:t>is</a:t>
                </a:r>
                <a:endParaRPr lang="en-GB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GB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𝑝h</m:t>
                              </m:r>
                            </m:sub>
                          </m:sSub>
                          <m:r>
                            <a:rPr lang="en-GB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∙</m:t>
                          </m:r>
                          <m:r>
                            <a:rPr lang="en-GB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num>
                        <m:den>
                          <m:r>
                            <a:rPr lang="en-GB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∙</m:t>
                      </m:r>
                      <m: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By </a:t>
                </a:r>
                <a:r>
                  <a:rPr lang="en-GB" dirty="0" err="1">
                    <a:solidFill>
                      <a:schemeClr val="tx1"/>
                    </a:solidFill>
                  </a:rPr>
                  <a:t>definition</a:t>
                </a:r>
                <a:endParaRPr lang="en-GB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𝑄𝐸</m:t>
                      </m:r>
                      <m:r>
                        <a:rPr lang="en-GB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𝑝h</m:t>
                              </m:r>
                            </m:sub>
                          </m:sSub>
                        </m:den>
                      </m:f>
                      <m: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→   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𝑝h</m:t>
                          </m:r>
                          <m:r>
                            <a:rPr lang="en-GB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GB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en-GB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𝑄𝐸</m:t>
                          </m:r>
                        </m:den>
                      </m:f>
                      <m: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 err="1">
                    <a:solidFill>
                      <a:schemeClr val="tx1"/>
                    </a:solidFill>
                  </a:rPr>
                  <a:t>The</a:t>
                </a:r>
                <a:r>
                  <a:rPr lang="en-GB" dirty="0">
                    <a:solidFill>
                      <a:schemeClr val="tx1"/>
                    </a:solidFill>
                  </a:rPr>
                  <a:t>n	</a:t>
                </a:r>
              </a:p>
              <a:p>
                <a:pPr marL="0" indent="0">
                  <a:buNone/>
                </a:pPr>
                <a:r>
                  <a:rPr lang="en-GB" b="0" dirty="0">
                    <a:solidFill>
                      <a:schemeClr val="tx1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GB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GB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GB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num>
                      <m:den>
                        <m: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𝑄𝐸</m:t>
                        </m:r>
                      </m:den>
                    </m:f>
                    <m:r>
                      <a:rPr lang="en-GB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en-GB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m:rPr>
                        <m:sty m:val="p"/>
                      </m:rPr>
                      <a:rPr lang="en-GB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ν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 </a:t>
                </a: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The «</a:t>
                </a:r>
                <a:r>
                  <a:rPr lang="en-GB" dirty="0" err="1">
                    <a:solidFill>
                      <a:schemeClr val="tx1"/>
                    </a:solidFill>
                  </a:rPr>
                  <a:t>peak</a:t>
                </a:r>
                <a:r>
                  <a:rPr lang="en-GB" dirty="0">
                    <a:solidFill>
                      <a:schemeClr val="tx1"/>
                    </a:solidFill>
                  </a:rPr>
                  <a:t> power» (power @ 400 nm) </a:t>
                </a:r>
                <a:r>
                  <a:rPr lang="en-GB" dirty="0" err="1">
                    <a:solidFill>
                      <a:schemeClr val="tx1"/>
                    </a:solidFill>
                  </a:rPr>
                  <a:t>is</a:t>
                </a:r>
                <a:endParaRPr lang="en-GB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𝑄𝐸</m:t>
                              </m:r>
                            </m:e>
                            <m:sub>
                              <m:r>
                                <a:rPr lang="en-GB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en-GB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BE179C64-7D02-F425-F301-12CE856C1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239623" y="1294863"/>
                <a:ext cx="4512247" cy="4604492"/>
              </a:xfrm>
              <a:blipFill>
                <a:blip r:embed="rId2"/>
                <a:stretch>
                  <a:fillRect l="-1215" t="-926" r="-10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C8E156A-D7D2-E9B6-6BBF-4CC14DCA1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Back-up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4C4697A-61C4-65BC-149B-EC3DF5E8D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43</a:t>
            </a:fld>
            <a:endParaRPr lang="it-IT" sz="1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C05349E-26D9-F044-21E3-47EE58B75FAE}"/>
                  </a:ext>
                </a:extLst>
              </p:cNvPr>
              <p:cNvSpPr txBox="1"/>
              <p:nvPr/>
            </p:nvSpPr>
            <p:spPr>
              <a:xfrm>
                <a:off x="6509659" y="1330094"/>
                <a:ext cx="4883626" cy="4313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it-IT" sz="2000" dirty="0" err="1"/>
                  <a:t>M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easure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several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other</a:t>
                </a:r>
                <a:r>
                  <a:rPr lang="it-IT" sz="2000" dirty="0">
                    <a:solidFill>
                      <a:schemeClr val="tx1"/>
                    </a:solidFill>
                  </a:rPr>
                  <a:t> power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values</a:t>
                </a:r>
                <a:r>
                  <a:rPr lang="it-IT" sz="2000" dirty="0">
                    <a:solidFill>
                      <a:schemeClr val="tx1"/>
                    </a:solidFill>
                  </a:rPr>
                  <a:t> (@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different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el-GR" sz="2000" dirty="0">
                    <a:solidFill>
                      <a:schemeClr val="tx1"/>
                    </a:solidFill>
                  </a:rPr>
                  <a:t>λ</a:t>
                </a:r>
                <a:r>
                  <a:rPr lang="it-IT" sz="2000" dirty="0">
                    <a:solidFill>
                      <a:schemeClr val="tx1"/>
                    </a:solidFill>
                  </a:rPr>
                  <a:t>),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while</a:t>
                </a:r>
                <a:r>
                  <a:rPr lang="it-IT" sz="2000" dirty="0">
                    <a:solidFill>
                      <a:schemeClr val="tx1"/>
                    </a:solidFill>
                  </a:rPr>
                  <a:t> the rate of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photoelectrons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is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always</a:t>
                </a:r>
                <a:r>
                  <a:rPr lang="it-IT" sz="2000" dirty="0">
                    <a:solidFill>
                      <a:schemeClr val="tx1"/>
                    </a:solidFill>
                  </a:rPr>
                  <a:t> the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same</a:t>
                </a:r>
                <a:endParaRPr lang="it-IT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t-I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it-I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𝑄𝐸</m:t>
                              </m:r>
                            </m:e>
                            <m:sub>
                              <m:r>
                                <a:rPr lang="it-IT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it-IT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it-IT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it-I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it-IT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sz="20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it-IT" sz="2000" dirty="0" err="1">
                    <a:solidFill>
                      <a:schemeClr val="tx1"/>
                    </a:solidFill>
                  </a:rPr>
                  <a:t>Then</a:t>
                </a:r>
                <a:endParaRPr lang="it-IT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it-IT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it-IT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𝑄𝐸</m:t>
                          </m:r>
                        </m:e>
                        <m:sub>
                          <m:r>
                            <a:rPr lang="it-IT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∙ </m:t>
                      </m:r>
                      <m:sSub>
                        <m:sSubPr>
                          <m:ctrlPr>
                            <a:rPr lang="it-I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∙ </m:t>
                      </m:r>
                      <m:f>
                        <m:fPr>
                          <m:ctrlPr>
                            <a:rPr lang="it-I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it-IT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  <m:sub>
                              <m:r>
                                <a:rPr lang="it-IT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0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it-IT" sz="2000" dirty="0" err="1">
                    <a:solidFill>
                      <a:schemeClr val="tx1"/>
                    </a:solidFill>
                  </a:rPr>
                  <a:t>Define</a:t>
                </a:r>
                <a:r>
                  <a:rPr lang="it-IT" sz="2000" dirty="0">
                    <a:solidFill>
                      <a:schemeClr val="tx1"/>
                    </a:solidFill>
                  </a:rPr>
                  <a:t> the relative quantum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efficiency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as</a:t>
                </a:r>
                <a:br>
                  <a:rPr lang="it-IT" sz="2000" dirty="0">
                    <a:solidFill>
                      <a:schemeClr val="tx1"/>
                    </a:solidFill>
                  </a:rPr>
                </a:br>
                <a:endParaRPr lang="it-IT" sz="2000" dirty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𝑄𝐸</m:t>
                        </m:r>
                      </m:e>
                      <m:sub>
                        <m:r>
                          <a:rPr lang="it-IT" sz="2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it-IT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𝑄𝐸</m:t>
                            </m:r>
                          </m:e>
                          <m:sub>
                            <m:r>
                              <a:rPr lang="it-IT" sz="2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𝑄𝐸</m:t>
                            </m:r>
                          </m:e>
                          <m:sub>
                            <m:r>
                              <a:rPr lang="it-IT" sz="2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it-IT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sz="2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sz="2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it-IT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∙ </m:t>
                    </m:r>
                    <m:f>
                      <m:fPr>
                        <m:ctrlP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it-IT" sz="2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it-IT" sz="2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it-IT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it-IT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 </m:t>
                    </m:r>
                    <m:f>
                      <m:fPr>
                        <m:ctrlP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it-IT" sz="2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it-IT" sz="2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it-IT" sz="20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C05349E-26D9-F044-21E3-47EE58B75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659" y="1330094"/>
                <a:ext cx="4883626" cy="4313297"/>
              </a:xfrm>
              <a:prstGeom prst="rect">
                <a:avLst/>
              </a:prstGeom>
              <a:blipFill>
                <a:blip r:embed="rId3"/>
                <a:stretch>
                  <a:fillRect l="-1124" t="-706" r="-9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238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8A08B0-D362-D0B9-FD5B-F533C4319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786" y="255324"/>
            <a:ext cx="9601200" cy="83509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From relative QE to relative responsivity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7997AE8-1E9E-6DCB-235B-E6DE310632C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16174" y="1419507"/>
                <a:ext cx="4528846" cy="430015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Definition of </a:t>
                </a:r>
                <a:r>
                  <a:rPr lang="en-GB" sz="2000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responsivity</a:t>
                </a:r>
                <a:endParaRPr lang="en-GB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GB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𝑄𝐸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 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sty m:val="p"/>
                            </m:r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ν</m:t>
                          </m:r>
                        </m:den>
                      </m:f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solidFill>
                      <a:schemeClr val="tx1"/>
                    </a:solidFill>
                  </a:rPr>
                  <a:t>Relative </a:t>
                </a:r>
                <a:r>
                  <a:rPr lang="en-GB" sz="2000" dirty="0" err="1">
                    <a:solidFill>
                      <a:schemeClr val="tx1"/>
                    </a:solidFill>
                  </a:rPr>
                  <a:t>responsivity</a:t>
                </a:r>
                <a:br>
                  <a:rPr lang="en-GB" sz="2000" dirty="0">
                    <a:solidFill>
                      <a:schemeClr val="tx1"/>
                    </a:solidFill>
                  </a:rPr>
                </a:br>
                <a:endParaRPr lang="en-GB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𝑄𝐸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𝑄𝐸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ν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ν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𝑄𝐸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𝑄𝐸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f>
                        <m:f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chemeClr val="tx1"/>
                    </a:solidFill>
                  </a:rPr>
                  <a:t>To be </a:t>
                </a:r>
                <a:r>
                  <a:rPr lang="en-GB" dirty="0" err="1">
                    <a:solidFill>
                      <a:schemeClr val="tx1"/>
                    </a:solidFill>
                  </a:rPr>
                  <a:t>compared</a:t>
                </a:r>
                <a:r>
                  <a:rPr lang="en-GB" dirty="0">
                    <a:solidFill>
                      <a:schemeClr val="tx1"/>
                    </a:solidFill>
                  </a:rPr>
                  <a:t> with data from </a:t>
                </a:r>
                <a:r>
                  <a:rPr lang="en-GB" dirty="0" err="1">
                    <a:solidFill>
                      <a:schemeClr val="tx1"/>
                    </a:solidFill>
                  </a:rPr>
                  <a:t>manufacturer</a:t>
                </a:r>
                <a:endParaRPr lang="en-GB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7997AE8-1E9E-6DCB-235B-E6DE31063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16174" y="1419507"/>
                <a:ext cx="4528846" cy="4300158"/>
              </a:xfrm>
              <a:blipFill>
                <a:blip r:embed="rId2"/>
                <a:stretch>
                  <a:fillRect l="-1211" t="-12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Segnaposto contenuto 7" descr="Immagine che contiene grafico">
            <a:extLst>
              <a:ext uri="{FF2B5EF4-FFF2-40B4-BE49-F238E27FC236}">
                <a16:creationId xmlns:a16="http://schemas.microsoft.com/office/drawing/2014/main" id="{01F47638-7F17-0B00-92BA-4E8B93FEB8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386" y="1419507"/>
            <a:ext cx="5719665" cy="3720106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FBD603-8EB3-D888-585D-18EA0C613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Back-up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A369F2-E9E2-2897-5751-FFEFB95C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44</a:t>
            </a:fld>
            <a:endParaRPr lang="it-IT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485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3E487F-5186-8391-7509-2F7BFC9D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400" y="209939"/>
            <a:ext cx="2284335" cy="6858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CHEC-S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5AF10F-0C41-59C1-5EE9-345EA389C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Back-up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DE3D4A-9AE6-27BD-4559-83C7D8A3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45</a:t>
            </a:fld>
            <a:endParaRPr lang="it-IT" sz="1400">
              <a:solidFill>
                <a:schemeClr val="tx1"/>
              </a:solidFill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2462C74-A9E4-919D-23C2-8CBFCA749E06}"/>
              </a:ext>
            </a:extLst>
          </p:cNvPr>
          <p:cNvGrpSpPr/>
          <p:nvPr/>
        </p:nvGrpSpPr>
        <p:grpSpPr>
          <a:xfrm>
            <a:off x="1779037" y="857037"/>
            <a:ext cx="8258406" cy="5411755"/>
            <a:chOff x="3758572" y="102637"/>
            <a:chExt cx="8306724" cy="5458408"/>
          </a:xfrm>
        </p:grpSpPr>
        <p:pic>
          <p:nvPicPr>
            <p:cNvPr id="7" name="Immagine 6" descr="Immagine che contiene SiPM&#10;">
              <a:extLst>
                <a:ext uri="{FF2B5EF4-FFF2-40B4-BE49-F238E27FC236}">
                  <a16:creationId xmlns:a16="http://schemas.microsoft.com/office/drawing/2014/main" id="{A34AC776-D7FF-A125-3FE1-4D2DC824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572" y="102637"/>
              <a:ext cx="8306724" cy="5458408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1137590-2600-9870-6A78-591AF0B226A9}"/>
                </a:ext>
              </a:extLst>
            </p:cNvPr>
            <p:cNvSpPr txBox="1"/>
            <p:nvPr/>
          </p:nvSpPr>
          <p:spPr>
            <a:xfrm>
              <a:off x="11377238" y="5284046"/>
              <a:ext cx="607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J. Zorn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3851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3E487F-5186-8391-7509-2F7BFC9D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20" y="265123"/>
            <a:ext cx="2453951" cy="713792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</a:rPr>
              <a:t>CHEC-S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5AF10F-0C41-59C1-5EE9-345EA389C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Back-up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DE3D4A-9AE6-27BD-4559-83C7D8A3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46</a:t>
            </a:fld>
            <a:endParaRPr lang="it-IT" sz="1400" dirty="0">
              <a:solidFill>
                <a:schemeClr val="tx1"/>
              </a:solidFill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34AA0FB-ED63-FBB9-0265-C5E8185982B2}"/>
              </a:ext>
            </a:extLst>
          </p:cNvPr>
          <p:cNvGrpSpPr/>
          <p:nvPr/>
        </p:nvGrpSpPr>
        <p:grpSpPr>
          <a:xfrm>
            <a:off x="4690188" y="1521422"/>
            <a:ext cx="6726297" cy="3815156"/>
            <a:chOff x="4015015" y="1514168"/>
            <a:chExt cx="7920000" cy="4893832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89C50596-3B90-D516-8AE9-2F89A1EFCDA1}"/>
                </a:ext>
              </a:extLst>
            </p:cNvPr>
            <p:cNvGrpSpPr/>
            <p:nvPr/>
          </p:nvGrpSpPr>
          <p:grpSpPr>
            <a:xfrm>
              <a:off x="4015015" y="1514168"/>
              <a:ext cx="7920000" cy="4893832"/>
              <a:chOff x="3944676" y="1514168"/>
              <a:chExt cx="7920000" cy="4893832"/>
            </a:xfrm>
          </p:grpSpPr>
          <p:grpSp>
            <p:nvGrpSpPr>
              <p:cNvPr id="11" name="Group 8">
                <a:extLst>
                  <a:ext uri="{FF2B5EF4-FFF2-40B4-BE49-F238E27FC236}">
                    <a16:creationId xmlns:a16="http://schemas.microsoft.com/office/drawing/2014/main" id="{FB53424F-AADA-553A-50F1-6AADCC41C5D2}"/>
                  </a:ext>
                </a:extLst>
              </p:cNvPr>
              <p:cNvGrpSpPr/>
              <p:nvPr/>
            </p:nvGrpSpPr>
            <p:grpSpPr>
              <a:xfrm>
                <a:off x="3944676" y="1883500"/>
                <a:ext cx="7920000" cy="4524500"/>
                <a:chOff x="3668230" y="1834262"/>
                <a:chExt cx="7920000" cy="4524500"/>
              </a:xfrm>
            </p:grpSpPr>
            <p:pic>
              <p:nvPicPr>
                <p:cNvPr id="14" name="Immagine 4">
                  <a:extLst>
                    <a:ext uri="{FF2B5EF4-FFF2-40B4-BE49-F238E27FC236}">
                      <a16:creationId xmlns:a16="http://schemas.microsoft.com/office/drawing/2014/main" id="{558BF81C-AA83-DEEA-6F5F-A473F6465A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3143"/>
                <a:stretch/>
              </p:blipFill>
              <p:spPr>
                <a:xfrm>
                  <a:off x="3668230" y="1834262"/>
                  <a:ext cx="7920000" cy="4524500"/>
                </a:xfrm>
                <a:prstGeom prst="rect">
                  <a:avLst/>
                </a:prstGeom>
              </p:spPr>
            </p:pic>
            <p:sp>
              <p:nvSpPr>
                <p:cNvPr id="15" name="Rectangle 7">
                  <a:extLst>
                    <a:ext uri="{FF2B5EF4-FFF2-40B4-BE49-F238E27FC236}">
                      <a16:creationId xmlns:a16="http://schemas.microsoft.com/office/drawing/2014/main" id="{D62AF193-2059-376F-D55A-BAF013D76ACC}"/>
                    </a:ext>
                  </a:extLst>
                </p:cNvPr>
                <p:cNvSpPr/>
                <p:nvPr/>
              </p:nvSpPr>
              <p:spPr>
                <a:xfrm>
                  <a:off x="9464819" y="2254103"/>
                  <a:ext cx="1169581" cy="56352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150"/>
                </a:p>
              </p:txBody>
            </p:sp>
          </p:grpSp>
          <p:sp>
            <p:nvSpPr>
              <p:cNvPr id="12" name="TextBox 9">
                <a:extLst>
                  <a:ext uri="{FF2B5EF4-FFF2-40B4-BE49-F238E27FC236}">
                    <a16:creationId xmlns:a16="http://schemas.microsoft.com/office/drawing/2014/main" id="{659202CF-D73B-E1F6-3CF8-5EE75E58E4F4}"/>
                  </a:ext>
                </a:extLst>
              </p:cNvPr>
              <p:cNvSpPr txBox="1"/>
              <p:nvPr/>
            </p:nvSpPr>
            <p:spPr>
              <a:xfrm>
                <a:off x="4694070" y="1514168"/>
                <a:ext cx="8616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150" dirty="0" err="1"/>
                  <a:t>CHEC</a:t>
                </a:r>
                <a:r>
                  <a:rPr lang="en-150" dirty="0"/>
                  <a:t>-S</a:t>
                </a:r>
              </a:p>
            </p:txBody>
          </p:sp>
          <p:sp>
            <p:nvSpPr>
              <p:cNvPr id="13" name="TextBox 10">
                <a:extLst>
                  <a:ext uri="{FF2B5EF4-FFF2-40B4-BE49-F238E27FC236}">
                    <a16:creationId xmlns:a16="http://schemas.microsoft.com/office/drawing/2014/main" id="{1D74668B-CD34-F8E9-78B0-F30F6A8D512E}"/>
                  </a:ext>
                </a:extLst>
              </p:cNvPr>
              <p:cNvSpPr txBox="1"/>
              <p:nvPr/>
            </p:nvSpPr>
            <p:spPr>
              <a:xfrm>
                <a:off x="7767518" y="1514168"/>
                <a:ext cx="1279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150" dirty="0"/>
                  <a:t>SST Camera</a:t>
                </a:r>
              </a:p>
            </p:txBody>
          </p:sp>
        </p:grp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9BD4F6D5-534A-7107-D7DC-41F04C9F53D1}"/>
                </a:ext>
              </a:extLst>
            </p:cNvPr>
            <p:cNvSpPr txBox="1"/>
            <p:nvPr/>
          </p:nvSpPr>
          <p:spPr>
            <a:xfrm>
              <a:off x="11089600" y="6038463"/>
              <a:ext cx="6746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/>
                <a:t>R.White</a:t>
              </a:r>
              <a:endParaRPr lang="it-IT" sz="1200" dirty="0"/>
            </a:p>
          </p:txBody>
        </p:sp>
      </p:grp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7F248B79-2F7E-901A-2720-28494CBC6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8046" y="1797919"/>
            <a:ext cx="3630267" cy="3965511"/>
          </a:xfrm>
        </p:spPr>
        <p:txBody>
          <a:bodyPr>
            <a:noAutofit/>
          </a:bodyPr>
          <a:lstStyle/>
          <a:p>
            <a:pPr algn="l"/>
            <a:r>
              <a:rPr lang="en-GB" sz="1800" b="0" i="0" u="none" strike="noStrike" baseline="0" dirty="0">
                <a:solidFill>
                  <a:schemeClr val="tx1"/>
                </a:solidFill>
              </a:rPr>
              <a:t>32 identical camera modules connected to a single Backplane (BP). </a:t>
            </a:r>
          </a:p>
          <a:p>
            <a:pPr algn="l"/>
            <a:r>
              <a:rPr lang="en-GB" sz="1800" b="0" i="0" u="none" strike="noStrike" baseline="0" dirty="0">
                <a:solidFill>
                  <a:schemeClr val="tx1"/>
                </a:solidFill>
              </a:rPr>
              <a:t>Each camera module contains a </a:t>
            </a:r>
            <a:r>
              <a:rPr lang="en-GB" sz="1800" b="0" i="0" u="none" strike="noStrike" baseline="0" dirty="0" err="1">
                <a:solidFill>
                  <a:schemeClr val="tx1"/>
                </a:solidFill>
              </a:rPr>
              <a:t>SiPM</a:t>
            </a:r>
            <a:r>
              <a:rPr lang="en-GB" sz="1800" b="0" i="0" u="none" strike="noStrike" baseline="0" dirty="0">
                <a:solidFill>
                  <a:schemeClr val="tx1"/>
                </a:solidFill>
              </a:rPr>
              <a:t> tile with 64-pixels each of active size 6 mm x  6 mm.</a:t>
            </a:r>
          </a:p>
          <a:p>
            <a:pPr algn="l"/>
            <a:r>
              <a:rPr lang="en-GB" sz="1800" b="0" i="0" u="none" strike="noStrike" baseline="0" dirty="0">
                <a:solidFill>
                  <a:schemeClr val="tx1"/>
                </a:solidFill>
              </a:rPr>
              <a:t>Each tile is connected to Front-End Electronics (FEE) module that provides </a:t>
            </a:r>
            <a:r>
              <a:rPr lang="en-GB" sz="1800" b="0" i="0" u="none" strike="noStrike" baseline="0" dirty="0" err="1">
                <a:solidFill>
                  <a:schemeClr val="tx1"/>
                </a:solidFill>
              </a:rPr>
              <a:t>SiPM</a:t>
            </a:r>
            <a:r>
              <a:rPr lang="en-GB" sz="1800" b="0" i="0" u="none" strike="noStrike" baseline="0" dirty="0">
                <a:solidFill>
                  <a:schemeClr val="tx1"/>
                </a:solidFill>
              </a:rPr>
              <a:t> bias control, waveform digitisation and a first-level camera trigger.</a:t>
            </a:r>
          </a:p>
        </p:txBody>
      </p:sp>
    </p:spTree>
    <p:extLst>
      <p:ext uri="{BB962C8B-B14F-4D97-AF65-F5344CB8AC3E}">
        <p14:creationId xmlns:p14="http://schemas.microsoft.com/office/powerpoint/2010/main" val="2554347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grafico">
            <a:extLst>
              <a:ext uri="{FF2B5EF4-FFF2-40B4-BE49-F238E27FC236}">
                <a16:creationId xmlns:a16="http://schemas.microsoft.com/office/drawing/2014/main" id="{B7481C35-3B48-B0D7-E62D-2E46AE2D2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3"/>
          <a:stretch/>
        </p:blipFill>
        <p:spPr>
          <a:xfrm>
            <a:off x="4495053" y="1539914"/>
            <a:ext cx="3609834" cy="3600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31CFA51-3797-8B40-0D1C-D63D94026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786" y="115529"/>
            <a:ext cx="9601200" cy="700548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chemeClr val="tx1"/>
                </a:solidFill>
              </a:rPr>
              <a:t>Pixels’ «health»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300DB1-B44B-653E-0AB9-30C177398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Back-up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4B8387-B80E-78E0-90CA-C3CC1165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47</a:t>
            </a:fld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3FC14B7-3103-B2E9-88B0-AEE85EC9C3E2}"/>
              </a:ext>
            </a:extLst>
          </p:cNvPr>
          <p:cNvSpPr txBox="1"/>
          <p:nvPr/>
        </p:nvSpPr>
        <p:spPr>
          <a:xfrm>
            <a:off x="1920188" y="5104448"/>
            <a:ext cx="1946750" cy="667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Garamond" panose="02020404030301010803" pitchFamily="18" charset="0"/>
              </a:rPr>
              <a:t>1</a:t>
            </a:r>
            <a:r>
              <a:rPr lang="el-GR" dirty="0">
                <a:latin typeface="Garamond" panose="02020404030301010803" pitchFamily="18" charset="0"/>
              </a:rPr>
              <a:t>σ</a:t>
            </a:r>
            <a:r>
              <a:rPr lang="it-IT" dirty="0">
                <a:latin typeface="Garamond" panose="02020404030301010803" pitchFamily="18" charset="0"/>
              </a:rPr>
              <a:t> </a:t>
            </a:r>
            <a:r>
              <a:rPr lang="it-IT" dirty="0" err="1">
                <a:latin typeface="Garamond" panose="02020404030301010803" pitchFamily="18" charset="0"/>
              </a:rPr>
              <a:t>criterion</a:t>
            </a:r>
            <a:endParaRPr lang="it-IT" dirty="0"/>
          </a:p>
          <a:p>
            <a:pPr algn="ctr"/>
            <a:r>
              <a:rPr lang="it-IT" dirty="0"/>
              <a:t>«</a:t>
            </a:r>
            <a:r>
              <a:rPr lang="it-IT" dirty="0" err="1"/>
              <a:t>Bad</a:t>
            </a:r>
            <a:r>
              <a:rPr lang="it-IT" dirty="0"/>
              <a:t>» pixels: 12.5%</a:t>
            </a:r>
          </a:p>
        </p:txBody>
      </p:sp>
      <p:pic>
        <p:nvPicPr>
          <p:cNvPr id="8" name="Immagine 7" descr="Immagine che contiene grafico">
            <a:extLst>
              <a:ext uri="{FF2B5EF4-FFF2-40B4-BE49-F238E27FC236}">
                <a16:creationId xmlns:a16="http://schemas.microsoft.com/office/drawing/2014/main" id="{9BF83ACC-1892-BEC1-6C26-0996E4E95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75" y="1552290"/>
            <a:ext cx="3515094" cy="3600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898C0F3-17F2-6341-4771-B918B8D77D69}"/>
              </a:ext>
            </a:extLst>
          </p:cNvPr>
          <p:cNvSpPr txBox="1"/>
          <p:nvPr/>
        </p:nvSpPr>
        <p:spPr>
          <a:xfrm>
            <a:off x="5626434" y="5198674"/>
            <a:ext cx="1837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Garamond" panose="02020404030301010803" pitchFamily="18" charset="0"/>
              </a:rPr>
              <a:t>2</a:t>
            </a:r>
            <a:r>
              <a:rPr lang="el-GR" dirty="0">
                <a:latin typeface="Garamond" panose="02020404030301010803" pitchFamily="18" charset="0"/>
              </a:rPr>
              <a:t>σ</a:t>
            </a:r>
            <a:r>
              <a:rPr lang="it-IT" dirty="0">
                <a:latin typeface="Garamond" panose="02020404030301010803" pitchFamily="18" charset="0"/>
              </a:rPr>
              <a:t> </a:t>
            </a:r>
            <a:r>
              <a:rPr lang="it-IT" dirty="0" err="1">
                <a:latin typeface="Garamond" panose="02020404030301010803" pitchFamily="18" charset="0"/>
              </a:rPr>
              <a:t>criterion</a:t>
            </a:r>
            <a:endParaRPr lang="it-IT" dirty="0"/>
          </a:p>
          <a:p>
            <a:pPr algn="ctr"/>
            <a:r>
              <a:rPr lang="it-IT" dirty="0"/>
              <a:t>«</a:t>
            </a:r>
            <a:r>
              <a:rPr lang="it-IT" dirty="0" err="1"/>
              <a:t>Bad</a:t>
            </a:r>
            <a:r>
              <a:rPr lang="it-IT" dirty="0"/>
              <a:t>» pixels: 2.3%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096A324-4278-325A-EDE5-804AF8E6BA8D}"/>
              </a:ext>
            </a:extLst>
          </p:cNvPr>
          <p:cNvSpPr txBox="1"/>
          <p:nvPr/>
        </p:nvSpPr>
        <p:spPr>
          <a:xfrm>
            <a:off x="9352008" y="5132812"/>
            <a:ext cx="1837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Garamond" panose="02020404030301010803" pitchFamily="18" charset="0"/>
              </a:rPr>
              <a:t>3</a:t>
            </a:r>
            <a:r>
              <a:rPr lang="el-GR" dirty="0">
                <a:latin typeface="Garamond" panose="02020404030301010803" pitchFamily="18" charset="0"/>
              </a:rPr>
              <a:t>σ</a:t>
            </a:r>
            <a:r>
              <a:rPr lang="it-IT" dirty="0">
                <a:latin typeface="Garamond" panose="02020404030301010803" pitchFamily="18" charset="0"/>
              </a:rPr>
              <a:t> </a:t>
            </a:r>
            <a:r>
              <a:rPr lang="it-IT" dirty="0" err="1">
                <a:latin typeface="Garamond" panose="02020404030301010803" pitchFamily="18" charset="0"/>
              </a:rPr>
              <a:t>criterion</a:t>
            </a:r>
            <a:endParaRPr lang="it-IT" dirty="0"/>
          </a:p>
          <a:p>
            <a:pPr algn="ctr"/>
            <a:r>
              <a:rPr lang="it-IT" dirty="0"/>
              <a:t>«</a:t>
            </a:r>
            <a:r>
              <a:rPr lang="it-IT" dirty="0" err="1"/>
              <a:t>Bad</a:t>
            </a:r>
            <a:r>
              <a:rPr lang="it-IT" dirty="0"/>
              <a:t>» pixels: 1.5%</a:t>
            </a:r>
          </a:p>
        </p:txBody>
      </p:sp>
      <p:pic>
        <p:nvPicPr>
          <p:cNvPr id="15" name="Immagine 14" descr="Immagine che contiene grafico">
            <a:extLst>
              <a:ext uri="{FF2B5EF4-FFF2-40B4-BE49-F238E27FC236}">
                <a16:creationId xmlns:a16="http://schemas.microsoft.com/office/drawing/2014/main" id="{876B9848-453A-6E10-BE0A-ED1D43912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72" y="1483218"/>
            <a:ext cx="358269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17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DA4618-F8D3-EFEC-3CE6-03AA2950C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406" y="305661"/>
            <a:ext cx="5815647" cy="74295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</a:rPr>
              <a:t>CHEC-S – Dynamic range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569E9E-2A97-0D13-B8E7-A8DD976CF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48</a:t>
            </a:fld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B720011-ABE4-E1D0-01E0-FB09E04AA824}"/>
              </a:ext>
            </a:extLst>
          </p:cNvPr>
          <p:cNvSpPr txBox="1"/>
          <p:nvPr/>
        </p:nvSpPr>
        <p:spPr>
          <a:xfrm>
            <a:off x="5614354" y="4415669"/>
            <a:ext cx="2311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Extracted</a:t>
            </a:r>
            <a:r>
              <a:rPr lang="it-IT" sz="1600" dirty="0"/>
              <a:t> </a:t>
            </a:r>
            <a:r>
              <a:rPr lang="it-IT" sz="1600" dirty="0" err="1"/>
              <a:t>charge</a:t>
            </a:r>
            <a:r>
              <a:rPr lang="it-IT" sz="1600" dirty="0"/>
              <a:t> VS light from source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448A8FD-3EF7-C4E9-829B-74A09054BD89}"/>
              </a:ext>
            </a:extLst>
          </p:cNvPr>
          <p:cNvSpPr txBox="1"/>
          <p:nvPr/>
        </p:nvSpPr>
        <p:spPr>
          <a:xfrm>
            <a:off x="1042896" y="1055003"/>
            <a:ext cx="477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Scan over a range of </a:t>
            </a:r>
            <a:r>
              <a:rPr lang="it-IT" dirty="0" err="1"/>
              <a:t>photon</a:t>
            </a:r>
            <a:r>
              <a:rPr lang="it-IT" dirty="0"/>
              <a:t> </a:t>
            </a:r>
            <a:r>
              <a:rPr lang="it-IT" dirty="0" err="1"/>
              <a:t>numbers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Here: </a:t>
            </a:r>
            <a:r>
              <a:rPr lang="it-IT" dirty="0" err="1"/>
              <a:t>pre</a:t>
            </a:r>
            <a:r>
              <a:rPr lang="it-IT" dirty="0"/>
              <a:t>-HV </a:t>
            </a:r>
            <a:r>
              <a:rPr lang="it-IT" dirty="0" err="1"/>
              <a:t>reconfiguration</a:t>
            </a:r>
            <a:r>
              <a:rPr lang="it-IT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The new HV settings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the </a:t>
            </a:r>
            <a:r>
              <a:rPr lang="it-IT" dirty="0" err="1"/>
              <a:t>error</a:t>
            </a:r>
            <a:r>
              <a:rPr lang="it-IT" dirty="0"/>
              <a:t> </a:t>
            </a:r>
            <a:r>
              <a:rPr lang="it-IT" dirty="0" err="1"/>
              <a:t>bars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Charge_SPE</a:t>
            </a:r>
            <a:r>
              <a:rPr lang="it-IT" dirty="0"/>
              <a:t> and PDE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known</a:t>
            </a:r>
            <a:r>
              <a:rPr lang="it-IT" dirty="0"/>
              <a:t> for the </a:t>
            </a:r>
            <a:r>
              <a:rPr lang="it-IT" dirty="0" err="1"/>
              <a:t>current</a:t>
            </a:r>
            <a:r>
              <a:rPr lang="it-IT" dirty="0"/>
              <a:t> CHEC-S state (performance after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years</a:t>
            </a:r>
            <a:r>
              <a:rPr lang="it-IT" dirty="0"/>
              <a:t> and a </a:t>
            </a:r>
            <a:r>
              <a:rPr lang="it-IT" dirty="0" err="1"/>
              <a:t>commissioning</a:t>
            </a:r>
            <a:r>
              <a:rPr lang="it-IT" dirty="0"/>
              <a:t>)</a:t>
            </a:r>
          </a:p>
        </p:txBody>
      </p:sp>
      <p:pic>
        <p:nvPicPr>
          <p:cNvPr id="5" name="Segnaposto contenuto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97F74ED0-C4E6-79C8-E6F6-C13BA79B7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21" y="305661"/>
            <a:ext cx="4277829" cy="267601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E7243E9-B043-2868-7862-0FC022DB9DDB}"/>
              </a:ext>
            </a:extLst>
          </p:cNvPr>
          <p:cNvSpPr txBox="1"/>
          <p:nvPr/>
        </p:nvSpPr>
        <p:spPr>
          <a:xfrm>
            <a:off x="7294367" y="2924156"/>
            <a:ext cx="42064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/>
              <a:t>PDE of MAPM (used in CHEC-M) and of Hamamatsu S10943-1071 </a:t>
            </a:r>
            <a:r>
              <a:rPr lang="en-US" sz="1400" b="0" i="0" u="none" strike="noStrike" baseline="0" dirty="0" err="1"/>
              <a:t>SiPM</a:t>
            </a:r>
            <a:r>
              <a:rPr lang="en-US" sz="1400" b="0" i="0" u="none" strike="noStrike" baseline="0" dirty="0"/>
              <a:t> (similar to the one used in CHEC-S) as function of the wavelengt</a:t>
            </a:r>
            <a:r>
              <a:rPr lang="en-US" sz="1400" dirty="0"/>
              <a:t>h</a:t>
            </a:r>
            <a:r>
              <a:rPr lang="en-US" sz="1400" b="0" i="0" u="none" strike="noStrike" baseline="0" dirty="0"/>
              <a:t>. </a:t>
            </a:r>
            <a:r>
              <a:rPr lang="en-US" sz="1400" dirty="0"/>
              <a:t>(J. Zorn)</a:t>
            </a:r>
            <a:endParaRPr lang="it-IT" sz="1400" dirty="0"/>
          </a:p>
        </p:txBody>
      </p:sp>
      <p:sp>
        <p:nvSpPr>
          <p:cNvPr id="10" name="Segnaposto piè di pagina 4">
            <a:extLst>
              <a:ext uri="{FF2B5EF4-FFF2-40B4-BE49-F238E27FC236}">
                <a16:creationId xmlns:a16="http://schemas.microsoft.com/office/drawing/2014/main" id="{C6111CF1-5EC3-CAA2-53D9-AFDF5F8E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Back-up</a:t>
            </a:r>
          </a:p>
        </p:txBody>
      </p:sp>
      <p:pic>
        <p:nvPicPr>
          <p:cNvPr id="12" name="Immagine 1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24631A7E-66C7-E981-B35A-EB0AD64934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2" r="8581"/>
          <a:stretch/>
        </p:blipFill>
        <p:spPr>
          <a:xfrm>
            <a:off x="932088" y="3055693"/>
            <a:ext cx="445905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09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166BBF-70F3-27EC-1654-77056EC19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004" y="191278"/>
            <a:ext cx="9601200" cy="645695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solidFill>
                  <a:schemeClr val="tx1"/>
                </a:solidFill>
              </a:rPr>
              <a:t>Longterm</a:t>
            </a:r>
            <a:r>
              <a:rPr lang="en-GB" dirty="0">
                <a:solidFill>
                  <a:schemeClr val="tx1"/>
                </a:solidFill>
              </a:rPr>
              <a:t> tests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F7C03B-46B2-5673-2306-C07C2FE46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004" y="1903445"/>
            <a:ext cx="4730620" cy="3797559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Idea: repeat iteratively the fundamental steps of CHEC-S to study its stability</a:t>
            </a:r>
          </a:p>
          <a:p>
            <a:r>
              <a:rPr lang="en-GB" sz="1800" dirty="0">
                <a:solidFill>
                  <a:schemeClr val="tx1"/>
                </a:solidFill>
              </a:rPr>
              <a:t>Stability in terms of pixels’ «health», uniformity, response, etc. as a function of time</a:t>
            </a:r>
          </a:p>
          <a:p>
            <a:r>
              <a:rPr lang="en-GB" sz="1800" dirty="0">
                <a:solidFill>
                  <a:schemeClr val="tx1"/>
                </a:solidFill>
              </a:rPr>
              <a:t>Monitoring humidity and temperature</a:t>
            </a:r>
          </a:p>
          <a:p>
            <a:r>
              <a:rPr lang="en-GB" sz="1800" dirty="0">
                <a:solidFill>
                  <a:schemeClr val="tx1"/>
                </a:solidFill>
              </a:rPr>
              <a:t>To be run ideally for months every night </a:t>
            </a:r>
          </a:p>
          <a:p>
            <a:r>
              <a:rPr lang="en-GB" sz="1800" dirty="0">
                <a:solidFill>
                  <a:schemeClr val="tx1"/>
                </a:solidFill>
              </a:rPr>
              <a:t>«</a:t>
            </a:r>
            <a:r>
              <a:rPr lang="en-GB" sz="1800" dirty="0" err="1">
                <a:solidFill>
                  <a:schemeClr val="tx1"/>
                </a:solidFill>
              </a:rPr>
              <a:t>Longterm</a:t>
            </a:r>
            <a:r>
              <a:rPr lang="en-GB" sz="1800" dirty="0">
                <a:solidFill>
                  <a:schemeClr val="tx1"/>
                </a:solidFill>
              </a:rPr>
              <a:t> performance» of a prototype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435161F-42A0-8F47-ED41-F59E555E6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5210" y="1903445"/>
            <a:ext cx="4447786" cy="2817845"/>
          </a:xfrm>
        </p:spPr>
        <p:txBody>
          <a:bodyPr>
            <a:no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Fundamental steps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Boot-up: turn on and off m times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Lid control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Dynamic range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Quick analysis and tiding up of data</a:t>
            </a:r>
          </a:p>
          <a:p>
            <a:r>
              <a:rPr lang="en-GB" sz="1800" dirty="0">
                <a:solidFill>
                  <a:schemeClr val="tx1"/>
                </a:solidFill>
              </a:rPr>
              <a:t>Repeat n times</a:t>
            </a:r>
          </a:p>
          <a:p>
            <a:endParaRPr lang="en-GB" sz="18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A posteriori analysis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71B857-96D0-F99D-D65D-759E8D4A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Back-up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7CA3EB4-16CE-F535-12AD-794FEF5F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49</a:t>
            </a:fld>
            <a:endParaRPr lang="it-IT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5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1EC64A-F509-5D92-63B6-DF4F8397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3" y="202163"/>
            <a:ext cx="4665306" cy="788437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solidFill>
                  <a:schemeClr val="tx1"/>
                </a:solidFill>
              </a:rPr>
              <a:t>The CTA Observatory</a:t>
            </a:r>
          </a:p>
        </p:txBody>
      </p:sp>
      <p:pic>
        <p:nvPicPr>
          <p:cNvPr id="5" name="Segnaposto contenuto 4" descr="Immagine ">
            <a:extLst>
              <a:ext uri="{FF2B5EF4-FFF2-40B4-BE49-F238E27FC236}">
                <a16:creationId xmlns:a16="http://schemas.microsoft.com/office/drawing/2014/main" id="{F8792CD3-38D0-505A-F216-6E2302D3D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25"/>
          <a:stretch/>
        </p:blipFill>
        <p:spPr>
          <a:xfrm>
            <a:off x="7190298" y="198085"/>
            <a:ext cx="3968191" cy="3281813"/>
          </a:xfrm>
        </p:spPr>
      </p:pic>
      <p:pic>
        <p:nvPicPr>
          <p:cNvPr id="7" name="Immagine 6" descr="Immagine">
            <a:extLst>
              <a:ext uri="{FF2B5EF4-FFF2-40B4-BE49-F238E27FC236}">
                <a16:creationId xmlns:a16="http://schemas.microsoft.com/office/drawing/2014/main" id="{70BF88F6-D6C0-FB41-631A-C43C47D97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16" y="3564647"/>
            <a:ext cx="4785973" cy="2646643"/>
          </a:xfrm>
          <a:prstGeom prst="rect">
            <a:avLst/>
          </a:prstGeom>
        </p:spPr>
      </p:pic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F94CED6-6AE3-CC23-987C-532215879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CTA </a:t>
            </a:r>
            <a:r>
              <a:rPr lang="it-IT" sz="1400" dirty="0" err="1">
                <a:solidFill>
                  <a:schemeClr val="tx1"/>
                </a:solidFill>
              </a:rPr>
              <a:t>Observatory</a:t>
            </a: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F0E4E11E-C63E-D8BB-8C2D-D34C663D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5</a:t>
            </a:fld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10" name="Segnaposto contenuto 12">
            <a:extLst>
              <a:ext uri="{FF2B5EF4-FFF2-40B4-BE49-F238E27FC236}">
                <a16:creationId xmlns:a16="http://schemas.microsoft.com/office/drawing/2014/main" id="{01E82C10-1BDF-2883-35E5-AC344F7D142B}"/>
              </a:ext>
            </a:extLst>
          </p:cNvPr>
          <p:cNvSpPr txBox="1">
            <a:spLocks/>
          </p:cNvSpPr>
          <p:nvPr/>
        </p:nvSpPr>
        <p:spPr>
          <a:xfrm>
            <a:off x="1248007" y="1394927"/>
            <a:ext cx="4785972" cy="45142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u="none" strike="noStrike" baseline="0" dirty="0">
                <a:solidFill>
                  <a:schemeClr val="tx1"/>
                </a:solidFill>
              </a:rPr>
              <a:t>Cherenkov Telescope Array</a:t>
            </a:r>
          </a:p>
          <a:p>
            <a:r>
              <a:rPr lang="en-US" altLang="en-US" sz="1800" noProof="0" dirty="0">
                <a:solidFill>
                  <a:schemeClr val="tx1"/>
                </a:solidFill>
              </a:rPr>
              <a:t>Next generation IACT observatory</a:t>
            </a:r>
            <a:endParaRPr lang="en-US" sz="1800" b="0" u="none" strike="noStrike" baseline="0" dirty="0">
              <a:solidFill>
                <a:schemeClr val="tx1"/>
              </a:solidFill>
            </a:endParaRPr>
          </a:p>
          <a:p>
            <a:pPr algn="l"/>
            <a:r>
              <a:rPr lang="en-US" sz="1800" b="0" u="none" strike="noStrike" baseline="0" dirty="0">
                <a:solidFill>
                  <a:schemeClr val="tx1"/>
                </a:solidFill>
              </a:rPr>
              <a:t>A northern and a southern hemisphere site to cover the </a:t>
            </a:r>
            <a:r>
              <a:rPr lang="it-IT" sz="1800" b="0" u="none" strike="noStrike" baseline="0" dirty="0" err="1">
                <a:solidFill>
                  <a:schemeClr val="tx1"/>
                </a:solidFill>
              </a:rPr>
              <a:t>whole</a:t>
            </a:r>
            <a:r>
              <a:rPr lang="it-IT" sz="1800" b="0" u="none" strike="noStrike" baseline="0" dirty="0">
                <a:solidFill>
                  <a:schemeClr val="tx1"/>
                </a:solidFill>
              </a:rPr>
              <a:t> </a:t>
            </a:r>
            <a:r>
              <a:rPr lang="it-IT" sz="1800" b="0" u="none" strike="noStrike" baseline="0" dirty="0" err="1">
                <a:solidFill>
                  <a:schemeClr val="tx1"/>
                </a:solidFill>
              </a:rPr>
              <a:t>sky</a:t>
            </a:r>
            <a:endParaRPr lang="it-IT" sz="1800" b="0" u="none" strike="noStrike" baseline="0" dirty="0">
              <a:solidFill>
                <a:schemeClr val="tx1"/>
              </a:solidFill>
            </a:endParaRPr>
          </a:p>
          <a:p>
            <a:pPr lvl="1"/>
            <a:r>
              <a:rPr lang="en-US" altLang="en-US" sz="1800" i="0" noProof="0" dirty="0">
                <a:solidFill>
                  <a:schemeClr val="tx1"/>
                </a:solidFill>
              </a:rPr>
              <a:t>Roque de </a:t>
            </a:r>
            <a:r>
              <a:rPr lang="en-US" altLang="en-US" sz="1800" i="0" noProof="0" dirty="0" err="1">
                <a:solidFill>
                  <a:schemeClr val="tx1"/>
                </a:solidFill>
              </a:rPr>
              <a:t>los</a:t>
            </a:r>
            <a:r>
              <a:rPr lang="en-US" altLang="en-US" sz="1800" i="0" noProof="0" dirty="0">
                <a:solidFill>
                  <a:schemeClr val="tx1"/>
                </a:solidFill>
              </a:rPr>
              <a:t> Muchachos, la Palma, Canary </a:t>
            </a:r>
            <a:r>
              <a:rPr lang="en-US" altLang="en-US" sz="1800" i="0" dirty="0">
                <a:solidFill>
                  <a:schemeClr val="tx1"/>
                </a:solidFill>
              </a:rPr>
              <a:t>Islands, </a:t>
            </a:r>
            <a:r>
              <a:rPr lang="en-US" altLang="en-US" sz="1800" i="0" noProof="0" dirty="0">
                <a:solidFill>
                  <a:schemeClr val="tx1"/>
                </a:solidFill>
              </a:rPr>
              <a:t>Spain</a:t>
            </a:r>
          </a:p>
          <a:p>
            <a:pPr lvl="1"/>
            <a:r>
              <a:rPr lang="en-US" altLang="en-US" sz="1800" i="0" noProof="0" dirty="0">
                <a:solidFill>
                  <a:schemeClr val="tx1"/>
                </a:solidFill>
              </a:rPr>
              <a:t>Chile</a:t>
            </a:r>
            <a:endParaRPr lang="it-IT" sz="1800" b="0" i="0" u="none" strike="noStrike" baseline="0" dirty="0">
              <a:solidFill>
                <a:schemeClr val="tx1"/>
              </a:solidFill>
            </a:endParaRPr>
          </a:p>
          <a:p>
            <a:pPr algn="l"/>
            <a:r>
              <a:rPr lang="it-IT" sz="1800" dirty="0">
                <a:solidFill>
                  <a:schemeClr val="tx1"/>
                </a:solidFill>
              </a:rPr>
              <a:t>W</a:t>
            </a:r>
            <a:r>
              <a:rPr lang="en-US" sz="1800" b="0" u="none" strike="noStrike" baseline="0" dirty="0">
                <a:solidFill>
                  <a:schemeClr val="tx1"/>
                </a:solidFill>
              </a:rPr>
              <a:t>ide energy range: 20 GeV - 300 </a:t>
            </a:r>
            <a:r>
              <a:rPr lang="en-US" sz="1800" b="0" u="none" strike="noStrike" baseline="0" dirty="0" err="1">
                <a:solidFill>
                  <a:schemeClr val="tx1"/>
                </a:solidFill>
              </a:rPr>
              <a:t>TeV</a:t>
            </a:r>
            <a:endParaRPr lang="en-US" sz="1800" b="0" u="none" strike="noStrike" baseline="0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T</a:t>
            </a:r>
            <a:r>
              <a:rPr lang="en-US" sz="1800" b="0" u="none" strike="noStrike" baseline="0" dirty="0">
                <a:solidFill>
                  <a:schemeClr val="tx1"/>
                </a:solidFill>
              </a:rPr>
              <a:t>hree telescope classes with different mirror diameter</a:t>
            </a:r>
          </a:p>
          <a:p>
            <a:pPr lvl="1"/>
            <a:r>
              <a:rPr lang="en-US" sz="1800" i="0" dirty="0">
                <a:solidFill>
                  <a:schemeClr val="tx1"/>
                </a:solidFill>
              </a:rPr>
              <a:t>Small-sized (SST) – 4 m </a:t>
            </a:r>
          </a:p>
          <a:p>
            <a:pPr lvl="1"/>
            <a:r>
              <a:rPr lang="en-US" sz="1800" b="0" i="0" u="none" strike="noStrike" baseline="0" dirty="0">
                <a:solidFill>
                  <a:schemeClr val="tx1"/>
                </a:solidFill>
              </a:rPr>
              <a:t>Medium-sized (MST) – 12 m</a:t>
            </a:r>
          </a:p>
          <a:p>
            <a:pPr lvl="1"/>
            <a:r>
              <a:rPr lang="en-US" sz="1800" i="0" dirty="0">
                <a:solidFill>
                  <a:schemeClr val="tx1"/>
                </a:solidFill>
              </a:rPr>
              <a:t>L</a:t>
            </a:r>
            <a:r>
              <a:rPr lang="en-US" sz="1800" b="0" i="0" u="none" strike="noStrike" baseline="0" dirty="0">
                <a:solidFill>
                  <a:schemeClr val="tx1"/>
                </a:solidFill>
              </a:rPr>
              <a:t>arge-sized (LST) – 23 m</a:t>
            </a:r>
            <a:endParaRPr lang="it-IT" sz="18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456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6197F2-5532-F8BB-70BE-ED110A482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45" y="256591"/>
            <a:ext cx="9601200" cy="57383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DBM Monitoring: </a:t>
            </a:r>
            <a:r>
              <a:rPr lang="en-GB" dirty="0" err="1">
                <a:solidFill>
                  <a:schemeClr val="tx1"/>
                </a:solidFill>
              </a:rPr>
              <a:t>Graphana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5D90B6B-1269-01B3-4B63-A1452E7F0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Back-up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A95B88-20F4-C3C6-C668-7C099701C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50</a:t>
            </a:fld>
            <a:endParaRPr lang="it-IT" sz="1400">
              <a:solidFill>
                <a:schemeClr val="tx1"/>
              </a:solidFill>
            </a:endParaRPr>
          </a:p>
        </p:txBody>
      </p:sp>
      <p:pic>
        <p:nvPicPr>
          <p:cNvPr id="6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A7C8FD69-5E77-7338-F76C-37F11BF0D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" t="10499"/>
          <a:stretch/>
        </p:blipFill>
        <p:spPr>
          <a:xfrm>
            <a:off x="1274045" y="1090371"/>
            <a:ext cx="9794983" cy="505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65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DD7613-5197-D1DB-5449-E9F5513C9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318" y="338601"/>
            <a:ext cx="6179876" cy="723122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</a:rPr>
              <a:t>SST – Small-Sized Telescopes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0C7657A5-5D4C-F79A-99A8-40583ED7B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318" y="1474237"/>
            <a:ext cx="4516017" cy="4814595"/>
          </a:xfrm>
        </p:spPr>
        <p:txBody>
          <a:bodyPr>
            <a:noAutofit/>
          </a:bodyPr>
          <a:lstStyle/>
          <a:p>
            <a:r>
              <a:rPr lang="en-GB" sz="1800" b="0" u="none" strike="noStrike" baseline="0" dirty="0">
                <a:solidFill>
                  <a:schemeClr val="tx1"/>
                </a:solidFill>
              </a:rPr>
              <a:t>On southern site only</a:t>
            </a:r>
            <a:endParaRPr lang="en-GB" sz="18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Sensitivity range from </a:t>
            </a:r>
            <a:r>
              <a:rPr lang="en-GB" sz="18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≈ 1 </a:t>
            </a:r>
            <a:r>
              <a:rPr lang="en-GB" sz="1800" dirty="0" err="1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TeV</a:t>
            </a:r>
            <a:r>
              <a:rPr lang="en-GB" sz="18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to 300 </a:t>
            </a:r>
            <a:r>
              <a:rPr lang="en-GB" sz="1800" dirty="0" err="1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TeV</a:t>
            </a:r>
            <a:endParaRPr lang="en-GB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Three different SST structures were proposed (</a:t>
            </a:r>
            <a:r>
              <a:rPr lang="en-GB" sz="1800" noProof="0" dirty="0">
                <a:solidFill>
                  <a:schemeClr val="tx1"/>
                </a:solidFill>
              </a:rPr>
              <a:t>SST1-M, ASTRI</a:t>
            </a:r>
            <a:r>
              <a:rPr lang="en-GB" sz="1800" dirty="0">
                <a:solidFill>
                  <a:schemeClr val="tx1"/>
                </a:solidFill>
              </a:rPr>
              <a:t>-Horn, </a:t>
            </a:r>
            <a:r>
              <a:rPr lang="en-GB" sz="1800" noProof="0" dirty="0">
                <a:solidFill>
                  <a:schemeClr val="tx1"/>
                </a:solidFill>
              </a:rPr>
              <a:t>CHEC) </a:t>
            </a:r>
          </a:p>
          <a:p>
            <a:r>
              <a:rPr lang="en-GB" sz="18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Final design: ASTRI (telescope structure) + CHEC-S (detector)</a:t>
            </a:r>
          </a:p>
          <a:p>
            <a:r>
              <a:rPr lang="en-GB" sz="1800" b="0" u="none" strike="noStrike" baseline="0" dirty="0">
                <a:solidFill>
                  <a:schemeClr val="tx1"/>
                </a:solidFill>
              </a:rPr>
              <a:t>Dual-mirror Schwarzschild–</a:t>
            </a:r>
            <a:r>
              <a:rPr lang="en-GB" sz="1800" b="0" u="none" strike="noStrike" baseline="0" dirty="0" err="1">
                <a:solidFill>
                  <a:schemeClr val="tx1"/>
                </a:solidFill>
              </a:rPr>
              <a:t>Couder</a:t>
            </a:r>
            <a:r>
              <a:rPr lang="en-GB" sz="1800" b="0" u="none" strike="noStrike" baseline="0" dirty="0">
                <a:solidFill>
                  <a:schemeClr val="tx1"/>
                </a:solidFill>
              </a:rPr>
              <a:t> design (only SSTs)</a:t>
            </a:r>
            <a:endParaRPr lang="en-GB" sz="1800" dirty="0">
              <a:solidFill>
                <a:schemeClr val="tx1"/>
              </a:solidFill>
            </a:endParaRPr>
          </a:p>
          <a:p>
            <a:pPr algn="l"/>
            <a:r>
              <a:rPr lang="en-GB" sz="1800" b="0" u="none" strike="noStrike" baseline="0" dirty="0">
                <a:solidFill>
                  <a:schemeClr val="tx1"/>
                </a:solidFill>
              </a:rPr>
              <a:t>SST camera working rate of </a:t>
            </a:r>
            <a:r>
              <a:rPr lang="en-GB" sz="1800" b="0" u="none" strike="noStrike" baseline="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≈ </a:t>
            </a:r>
            <a:r>
              <a:rPr lang="en-GB" sz="18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GB" sz="1800" b="0" u="none" strike="noStrike" baseline="0" dirty="0">
                <a:solidFill>
                  <a:schemeClr val="tx1"/>
                </a:solidFill>
              </a:rPr>
              <a:t>00 Hz</a:t>
            </a:r>
          </a:p>
          <a:p>
            <a:pPr algn="l"/>
            <a:endParaRPr lang="en-GB" sz="1800" b="0" u="none" strike="noStrike" baseline="0" dirty="0">
              <a:solidFill>
                <a:schemeClr val="tx1"/>
              </a:solidFill>
            </a:endParaRP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BA6AD915-A280-1470-9A66-B4859CF3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SST – Small </a:t>
            </a:r>
            <a:r>
              <a:rPr lang="it-IT" sz="1400" dirty="0" err="1">
                <a:solidFill>
                  <a:schemeClr val="tx1"/>
                </a:solidFill>
              </a:rPr>
              <a:t>Sized</a:t>
            </a:r>
            <a:r>
              <a:rPr lang="it-IT" sz="1400" dirty="0">
                <a:solidFill>
                  <a:schemeClr val="tx1"/>
                </a:solidFill>
              </a:rPr>
              <a:t> </a:t>
            </a:r>
            <a:r>
              <a:rPr lang="it-IT" sz="1400" dirty="0" err="1">
                <a:solidFill>
                  <a:schemeClr val="tx1"/>
                </a:solidFill>
              </a:rPr>
              <a:t>Telescopes</a:t>
            </a: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3EA66EE9-BB0E-F2AB-49F7-B43FE8479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6</a:t>
            </a:fld>
            <a:endParaRPr lang="it-IT" sz="1400">
              <a:solidFill>
                <a:schemeClr val="tx1"/>
              </a:solidFill>
            </a:endParaRPr>
          </a:p>
        </p:txBody>
      </p:sp>
      <p:pic>
        <p:nvPicPr>
          <p:cNvPr id="12" name="Immagine 11" descr="Immagine  che contiene telescopio&#10;">
            <a:extLst>
              <a:ext uri="{FF2B5EF4-FFF2-40B4-BE49-F238E27FC236}">
                <a16:creationId xmlns:a16="http://schemas.microsoft.com/office/drawing/2014/main" id="{3AB9D544-D522-7F8D-1112-B3F2BEDC6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662" y="3297075"/>
            <a:ext cx="4345898" cy="285199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621271A-AB11-9787-99EA-3F015A4D84EE}"/>
              </a:ext>
            </a:extLst>
          </p:cNvPr>
          <p:cNvSpPr txBox="1"/>
          <p:nvPr/>
        </p:nvSpPr>
        <p:spPr>
          <a:xfrm>
            <a:off x="7991231" y="6114832"/>
            <a:ext cx="2291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u="none" strike="noStrike" baseline="0" dirty="0"/>
              <a:t>ASTRI telescope structure</a:t>
            </a:r>
            <a:endParaRPr lang="it-IT" sz="1600" dirty="0"/>
          </a:p>
        </p:txBody>
      </p:sp>
      <p:pic>
        <p:nvPicPr>
          <p:cNvPr id="4" name="Segnaposto contenuto 4" descr="Immagine che contiene rivelatore&#10;">
            <a:extLst>
              <a:ext uri="{FF2B5EF4-FFF2-40B4-BE49-F238E27FC236}">
                <a16:creationId xmlns:a16="http://schemas.microsoft.com/office/drawing/2014/main" id="{4139E346-1071-084E-1249-29D9CB677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6" b="33668"/>
          <a:stretch/>
        </p:blipFill>
        <p:spPr>
          <a:xfrm>
            <a:off x="7515232" y="462331"/>
            <a:ext cx="3068758" cy="253042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549CF47-0E90-616A-5872-49E9A5367508}"/>
              </a:ext>
            </a:extLst>
          </p:cNvPr>
          <p:cNvSpPr txBox="1"/>
          <p:nvPr/>
        </p:nvSpPr>
        <p:spPr>
          <a:xfrm>
            <a:off x="8576337" y="2975641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CHEC-S</a:t>
            </a:r>
          </a:p>
        </p:txBody>
      </p:sp>
    </p:spTree>
    <p:extLst>
      <p:ext uri="{BB962C8B-B14F-4D97-AF65-F5344CB8AC3E}">
        <p14:creationId xmlns:p14="http://schemas.microsoft.com/office/powerpoint/2010/main" val="2537707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0C7657A5-5D4C-F79A-99A8-40583ED7B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342" y="1101012"/>
            <a:ext cx="4858141" cy="4945224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Compact High Energy Camera</a:t>
            </a:r>
            <a:endParaRPr lang="en-GB" sz="1800" b="0" u="none" strike="noStrike" baseline="0" dirty="0">
              <a:solidFill>
                <a:schemeClr val="tx1"/>
              </a:solidFill>
            </a:endParaRPr>
          </a:p>
          <a:p>
            <a:r>
              <a:rPr lang="en-GB" sz="1800" b="0" u="none" strike="noStrike" baseline="0" dirty="0">
                <a:solidFill>
                  <a:schemeClr val="tx1"/>
                </a:solidFill>
              </a:rPr>
              <a:t>Proposed prototype for the dual-mirror SST design</a:t>
            </a:r>
          </a:p>
          <a:p>
            <a:r>
              <a:rPr lang="en-GB" sz="1800" dirty="0" err="1">
                <a:solidFill>
                  <a:schemeClr val="tx1"/>
                </a:solidFill>
              </a:rPr>
              <a:t>SiPM</a:t>
            </a:r>
            <a:r>
              <a:rPr lang="en-GB" sz="1800" dirty="0">
                <a:solidFill>
                  <a:schemeClr val="tx1"/>
                </a:solidFill>
              </a:rPr>
              <a:t>-based (Hamamatsu </a:t>
            </a:r>
            <a:r>
              <a:rPr lang="it-IT" sz="1800" b="0" u="none" strike="noStrike" baseline="0" dirty="0">
                <a:solidFill>
                  <a:schemeClr val="tx1"/>
                </a:solidFill>
              </a:rPr>
              <a:t>S12642-1616PA-50 </a:t>
            </a:r>
            <a:r>
              <a:rPr lang="it-IT" sz="1800" b="0" u="none" strike="noStrike" baseline="0" dirty="0" err="1">
                <a:solidFill>
                  <a:schemeClr val="tx1"/>
                </a:solidFill>
              </a:rPr>
              <a:t>SiPMs</a:t>
            </a:r>
            <a:r>
              <a:rPr lang="it-IT" sz="1800" b="0" u="none" strike="noStrike" baseline="0" dirty="0">
                <a:solidFill>
                  <a:schemeClr val="tx1"/>
                </a:solidFill>
              </a:rPr>
              <a:t>)</a:t>
            </a:r>
            <a:endParaRPr lang="en-GB" sz="1800" dirty="0">
              <a:solidFill>
                <a:schemeClr val="tx1"/>
              </a:solidFill>
            </a:endParaRPr>
          </a:p>
          <a:p>
            <a:pPr algn="l"/>
            <a:r>
              <a:rPr lang="en-GB" sz="1800" b="0" u="none" strike="noStrike" baseline="0" dirty="0">
                <a:solidFill>
                  <a:schemeClr val="tx1"/>
                </a:solidFill>
              </a:rPr>
              <a:t>2048 pixels distributed on 32 modules</a:t>
            </a:r>
            <a:r>
              <a:rPr lang="en-GB" sz="1800" dirty="0">
                <a:solidFill>
                  <a:schemeClr val="tx1"/>
                </a:solidFill>
              </a:rPr>
              <a:t>, </a:t>
            </a:r>
            <a:r>
              <a:rPr lang="en-GB" sz="1800" b="0" u="none" strike="noStrike" baseline="0" dirty="0">
                <a:solidFill>
                  <a:schemeClr val="tx1"/>
                </a:solidFill>
              </a:rPr>
              <a:t>each comprising 64 pixels of 6 mm</a:t>
            </a:r>
            <a:r>
              <a:rPr lang="en-GB" sz="1800" b="0" u="none" strike="noStrike" dirty="0">
                <a:solidFill>
                  <a:schemeClr val="tx1"/>
                </a:solidFill>
              </a:rPr>
              <a:t> </a:t>
            </a:r>
            <a:r>
              <a:rPr lang="en-GB" sz="1800" b="0" u="none" strike="noStrike" baseline="0" dirty="0">
                <a:solidFill>
                  <a:schemeClr val="tx1"/>
                </a:solidFill>
              </a:rPr>
              <a:t>×6 mm</a:t>
            </a:r>
          </a:p>
          <a:p>
            <a:pPr algn="l"/>
            <a:r>
              <a:rPr lang="en-GB" sz="1800" dirty="0">
                <a:solidFill>
                  <a:schemeClr val="tx1"/>
                </a:solidFill>
              </a:rPr>
              <a:t>Final SST Camera design will be CHEC-S-like, plus…</a:t>
            </a:r>
          </a:p>
          <a:p>
            <a:pPr lvl="1"/>
            <a:r>
              <a:rPr lang="it-IT" sz="1800" i="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Improved</a:t>
            </a:r>
            <a:r>
              <a:rPr lang="it-IT" sz="1800" i="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i="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cooling</a:t>
            </a:r>
            <a:r>
              <a:rPr lang="it-IT" sz="1800" i="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and air flow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Glass window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Filter on window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</a:rPr>
              <a:t>New </a:t>
            </a:r>
            <a:r>
              <a:rPr lang="en-GB" sz="1800" i="0" dirty="0" err="1">
                <a:solidFill>
                  <a:schemeClr val="tx1"/>
                </a:solidFill>
              </a:rPr>
              <a:t>SiPM</a:t>
            </a:r>
            <a:r>
              <a:rPr lang="en-GB" sz="1800" i="0" dirty="0">
                <a:solidFill>
                  <a:schemeClr val="tx1"/>
                </a:solidFill>
              </a:rPr>
              <a:t> technology (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S14521-1720</a:t>
            </a:r>
            <a:r>
              <a:rPr lang="it-IT" sz="1800" i="0" dirty="0">
                <a:solidFill>
                  <a:srgbClr val="000000"/>
                </a:solidFill>
              </a:rPr>
              <a:t>) </a:t>
            </a:r>
            <a:endParaRPr lang="en-GB" sz="1800" i="0" dirty="0">
              <a:solidFill>
                <a:schemeClr val="tx1"/>
              </a:solidFill>
            </a:endParaRP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BA6AD915-A280-1470-9A66-B4859CF3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CHEC-S </a:t>
            </a:r>
            <a:r>
              <a:rPr lang="it-IT" sz="1400" dirty="0" err="1">
                <a:solidFill>
                  <a:schemeClr val="tx1"/>
                </a:solidFill>
              </a:rPr>
              <a:t>Prototype</a:t>
            </a: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3EA66EE9-BB0E-F2AB-49F7-B43FE8479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7</a:t>
            </a:fld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12" name="Titolo 11">
            <a:extLst>
              <a:ext uri="{FF2B5EF4-FFF2-40B4-BE49-F238E27FC236}">
                <a16:creationId xmlns:a16="http://schemas.microsoft.com/office/drawing/2014/main" id="{59F2B634-79B4-44B0-8F22-7B00B7615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2" y="224284"/>
            <a:ext cx="2528597" cy="64847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CHEC-S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6D155C3A-A073-0DA9-5FB1-A9418DF44323}"/>
              </a:ext>
            </a:extLst>
          </p:cNvPr>
          <p:cNvGrpSpPr/>
          <p:nvPr/>
        </p:nvGrpSpPr>
        <p:grpSpPr>
          <a:xfrm>
            <a:off x="6223519" y="103393"/>
            <a:ext cx="5292396" cy="3293706"/>
            <a:chOff x="5535524" y="2245372"/>
            <a:chExt cx="5930695" cy="3793724"/>
          </a:xfrm>
        </p:grpSpPr>
        <p:pic>
          <p:nvPicPr>
            <p:cNvPr id="18" name="Immagine 17" descr="Immagine che contiene schema">
              <a:extLst>
                <a:ext uri="{FF2B5EF4-FFF2-40B4-BE49-F238E27FC236}">
                  <a16:creationId xmlns:a16="http://schemas.microsoft.com/office/drawing/2014/main" id="{CACA720A-F7A1-9F02-7A73-35F680A03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524" y="2245372"/>
              <a:ext cx="5930695" cy="3793724"/>
            </a:xfrm>
            <a:prstGeom prst="rect">
              <a:avLst/>
            </a:prstGeom>
          </p:spPr>
        </p:pic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BB09C9D9-F931-6E5B-A012-F4B5A7948388}"/>
                </a:ext>
              </a:extLst>
            </p:cNvPr>
            <p:cNvSpPr txBox="1"/>
            <p:nvPr/>
          </p:nvSpPr>
          <p:spPr>
            <a:xfrm>
              <a:off x="10711542" y="5685237"/>
              <a:ext cx="6777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J. Zorn</a:t>
              </a:r>
            </a:p>
          </p:txBody>
        </p:sp>
      </p:grpSp>
      <p:pic>
        <p:nvPicPr>
          <p:cNvPr id="3" name="Immagine 2" descr="Immagine che contiene finestra">
            <a:extLst>
              <a:ext uri="{FF2B5EF4-FFF2-40B4-BE49-F238E27FC236}">
                <a16:creationId xmlns:a16="http://schemas.microsoft.com/office/drawing/2014/main" id="{C1A780C1-9178-53E7-1D70-D447C88F8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8" r="21531"/>
          <a:stretch/>
        </p:blipFill>
        <p:spPr>
          <a:xfrm>
            <a:off x="7403133" y="3673736"/>
            <a:ext cx="2933167" cy="266816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C874F7A-907D-8FBD-3CE6-B269E99F6864}"/>
              </a:ext>
            </a:extLst>
          </p:cNvPr>
          <p:cNvSpPr txBox="1"/>
          <p:nvPr/>
        </p:nvSpPr>
        <p:spPr>
          <a:xfrm>
            <a:off x="8217136" y="6317139"/>
            <a:ext cx="1553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New </a:t>
            </a:r>
            <a:r>
              <a:rPr lang="it-IT" sz="1600" dirty="0" err="1"/>
              <a:t>flat</a:t>
            </a:r>
            <a:r>
              <a:rPr lang="it-IT" sz="1600" dirty="0"/>
              <a:t> window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541268D-722F-4927-F2AA-DDE95964B8C4}"/>
              </a:ext>
            </a:extLst>
          </p:cNvPr>
          <p:cNvSpPr txBox="1"/>
          <p:nvPr/>
        </p:nvSpPr>
        <p:spPr>
          <a:xfrm>
            <a:off x="8008743" y="3302152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CHEC-S </a:t>
            </a:r>
            <a:r>
              <a:rPr lang="it-IT" sz="1600" dirty="0" err="1"/>
              <a:t>prototype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627635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FA1117-E180-B3E6-8B1C-FAE15D96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003" y="219270"/>
            <a:ext cx="6559421" cy="667139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Validation Facility – «</a:t>
            </a:r>
            <a:r>
              <a:rPr lang="en-GB" dirty="0" err="1">
                <a:solidFill>
                  <a:schemeClr val="tx1"/>
                </a:solidFill>
              </a:rPr>
              <a:t>DarkBox</a:t>
            </a:r>
            <a:r>
              <a:rPr lang="en-GB" dirty="0">
                <a:solidFill>
                  <a:schemeClr val="tx1"/>
                </a:solidFill>
              </a:rPr>
              <a:t>»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927D570-35F5-1AF4-C740-A31963B4D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303" y="1495864"/>
            <a:ext cx="6092889" cy="4348066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≈ 42 SST Cameras to be developed</a:t>
            </a:r>
          </a:p>
          <a:p>
            <a:r>
              <a:rPr lang="en-GB" sz="18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Validation for each newly produced camera is needed</a:t>
            </a:r>
          </a:p>
          <a:p>
            <a:r>
              <a:rPr lang="en-GB" sz="18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The «Validation Facility» (</a:t>
            </a:r>
            <a:r>
              <a:rPr lang="en-GB" sz="1800" dirty="0" err="1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DarkBox</a:t>
            </a:r>
            <a:r>
              <a:rPr lang="en-GB" sz="18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) at MPIK will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Provide a dark room for measurements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Simulate a certain range of background light coming from the sky (NSB)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Simulate the Cherenkov light (Laser)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Be completely remotely-controlled by the user (via the </a:t>
            </a:r>
            <a:r>
              <a:rPr lang="en-GB" sz="1800" i="0" dirty="0" err="1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DarkBox</a:t>
            </a:r>
            <a:r>
              <a:rPr lang="en-GB" sz="1800" i="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Manager Software)</a:t>
            </a:r>
          </a:p>
          <a:p>
            <a:pPr lvl="1"/>
            <a:r>
              <a:rPr lang="en-GB" sz="1800" i="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Be a stable and well-known environment to test each SST camera</a:t>
            </a:r>
          </a:p>
          <a:p>
            <a:pPr lvl="1"/>
            <a:endParaRPr lang="en-GB" sz="1800" i="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F2F7E0-76F6-48B9-EED8-9429DF2DB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Validation</a:t>
            </a:r>
            <a:r>
              <a:rPr lang="it-IT" sz="1400" dirty="0">
                <a:solidFill>
                  <a:schemeClr val="tx1"/>
                </a:solidFill>
              </a:rPr>
              <a:t> Facility (</a:t>
            </a:r>
            <a:r>
              <a:rPr lang="it-IT" sz="1400" dirty="0" err="1">
                <a:solidFill>
                  <a:schemeClr val="tx1"/>
                </a:solidFill>
              </a:rPr>
              <a:t>DarkBox</a:t>
            </a:r>
            <a:r>
              <a:rPr lang="it-IT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0C3A78-A1A7-3C2D-447B-D7C6CDBB3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8</a:t>
            </a:fld>
            <a:endParaRPr lang="it-IT" sz="1400">
              <a:solidFill>
                <a:schemeClr val="tx1"/>
              </a:solidFill>
            </a:endParaRPr>
          </a:p>
        </p:txBody>
      </p:sp>
      <p:pic>
        <p:nvPicPr>
          <p:cNvPr id="3" name="Picture 7" descr="A picture containing a DarkBox&#10;&#10;Description automatically generated">
            <a:extLst>
              <a:ext uri="{FF2B5EF4-FFF2-40B4-BE49-F238E27FC236}">
                <a16:creationId xmlns:a16="http://schemas.microsoft.com/office/drawing/2014/main" id="{14BE0801-9557-0C9E-27BB-27E25E092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33" y="354564"/>
            <a:ext cx="3504000" cy="2628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FF04946-1893-C65E-4832-D4FB020369AF}"/>
              </a:ext>
            </a:extLst>
          </p:cNvPr>
          <p:cNvSpPr txBox="1"/>
          <p:nvPr/>
        </p:nvSpPr>
        <p:spPr>
          <a:xfrm>
            <a:off x="8212174" y="3048025"/>
            <a:ext cx="3409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Validation</a:t>
            </a:r>
            <a:r>
              <a:rPr lang="it-IT" sz="1600" dirty="0"/>
              <a:t> Facility </a:t>
            </a:r>
            <a:r>
              <a:rPr lang="it-IT" sz="1600" dirty="0" err="1"/>
              <a:t>at</a:t>
            </a:r>
            <a:r>
              <a:rPr lang="it-IT" sz="1600" dirty="0"/>
              <a:t> MPIK </a:t>
            </a:r>
            <a:r>
              <a:rPr lang="it-IT" sz="1600" dirty="0" err="1"/>
              <a:t>Laboratories</a:t>
            </a:r>
            <a:endParaRPr lang="it-IT" sz="1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D1229C-B655-B2E2-27D0-96C2A9A950A7}"/>
              </a:ext>
            </a:extLst>
          </p:cNvPr>
          <p:cNvSpPr txBox="1"/>
          <p:nvPr/>
        </p:nvSpPr>
        <p:spPr>
          <a:xfrm>
            <a:off x="9141709" y="6080040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Optical set-up</a:t>
            </a:r>
          </a:p>
        </p:txBody>
      </p:sp>
      <p:pic>
        <p:nvPicPr>
          <p:cNvPr id="11" name="Immagine 10" descr="Immagine che contiene macchina, interno, videocamera/fotocamera, Strumento ottico&#10;&#10;Descrizione generata automaticamente">
            <a:extLst>
              <a:ext uri="{FF2B5EF4-FFF2-40B4-BE49-F238E27FC236}">
                <a16:creationId xmlns:a16="http://schemas.microsoft.com/office/drawing/2014/main" id="{59306FA7-9EAD-28C7-57E8-7AB04DF01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0" t="18978" r="14682" b="2761"/>
          <a:stretch/>
        </p:blipFill>
        <p:spPr>
          <a:xfrm>
            <a:off x="7688424" y="3643242"/>
            <a:ext cx="4220723" cy="240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13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2943B2-D3F9-27F7-9529-751EF44C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577" y="216783"/>
            <a:ext cx="6132778" cy="7501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</a:rPr>
              <a:t>Simulating the NSB – set-up</a:t>
            </a:r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11DC2B73-0E80-622F-AF63-427E1A720C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5807" y="1222759"/>
            <a:ext cx="6498240" cy="1789102"/>
          </a:xfrm>
        </p:spPr>
        <p:txBody>
          <a:bodyPr>
            <a:normAutofit lnSpcReduction="10000"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Use of a </a:t>
            </a:r>
            <a:r>
              <a:rPr lang="en-GB" sz="1800" dirty="0">
                <a:solidFill>
                  <a:schemeClr val="tx1"/>
                </a:solidFill>
                <a:latin typeface="Garamond" panose="02020404030301010803" pitchFamily="18" charset="0"/>
              </a:rPr>
              <a:t>DC </a:t>
            </a:r>
            <a:r>
              <a:rPr lang="en-GB" sz="1800" dirty="0">
                <a:solidFill>
                  <a:schemeClr val="tx1"/>
                </a:solidFill>
              </a:rPr>
              <a:t>LED</a:t>
            </a:r>
          </a:p>
          <a:p>
            <a:r>
              <a:rPr lang="en-GB" sz="1800" dirty="0">
                <a:solidFill>
                  <a:schemeClr val="tx1"/>
                </a:solidFill>
              </a:rPr>
              <a:t>NSB is a diffused radiation  </a:t>
            </a:r>
            <a:r>
              <a:rPr lang="en-GB" sz="1800" dirty="0">
                <a:solidFill>
                  <a:schemeClr val="tx1"/>
                </a:solidFill>
                <a:sym typeface="Wingdings" panose="05000000000000000000" pitchFamily="2" charset="2"/>
              </a:rPr>
              <a:t> use of a 20° diffuser</a:t>
            </a:r>
          </a:p>
          <a:p>
            <a:r>
              <a:rPr lang="en-GB" sz="1800" dirty="0">
                <a:solidFill>
                  <a:schemeClr val="tx1"/>
                </a:solidFill>
                <a:sym typeface="Wingdings" panose="05000000000000000000" pitchFamily="2" charset="2"/>
              </a:rPr>
              <a:t>Use of two different ND filters in order to cover a range between </a:t>
            </a:r>
            <a:r>
              <a:rPr lang="en-GB" sz="18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≈</a:t>
            </a:r>
            <a:r>
              <a:rPr lang="en-GB" sz="1800" dirty="0">
                <a:solidFill>
                  <a:schemeClr val="tx1"/>
                </a:solidFill>
                <a:sym typeface="Wingdings" panose="05000000000000000000" pitchFamily="2" charset="2"/>
              </a:rPr>
              <a:t>10 MHz to </a:t>
            </a:r>
            <a:r>
              <a:rPr lang="en-GB" sz="18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≈ </a:t>
            </a:r>
            <a:r>
              <a:rPr lang="en-GB" sz="1800" dirty="0">
                <a:solidFill>
                  <a:schemeClr val="tx1"/>
                </a:solidFill>
                <a:sym typeface="Wingdings" panose="05000000000000000000" pitchFamily="2" charset="2"/>
              </a:rPr>
              <a:t>20 GHz</a:t>
            </a:r>
          </a:p>
          <a:p>
            <a:r>
              <a:rPr lang="en-GB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Powermeter</a:t>
            </a:r>
            <a:r>
              <a:rPr lang="en-GB" sz="1800" dirty="0">
                <a:solidFill>
                  <a:schemeClr val="tx1"/>
                </a:solidFill>
                <a:sym typeface="Wingdings" panose="05000000000000000000" pitchFamily="2" charset="2"/>
              </a:rPr>
              <a:t> at NSB for feedback loop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7" name="Segnaposto piè di pagina 16">
            <a:extLst>
              <a:ext uri="{FF2B5EF4-FFF2-40B4-BE49-F238E27FC236}">
                <a16:creationId xmlns:a16="http://schemas.microsoft.com/office/drawing/2014/main" id="{6EF5BD81-A9C7-85B5-4A15-99EA62D2B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DarkBox</a:t>
            </a:r>
            <a:r>
              <a:rPr lang="it-IT" sz="1400" dirty="0">
                <a:solidFill>
                  <a:schemeClr val="tx1"/>
                </a:solidFill>
              </a:rPr>
              <a:t> – Night </a:t>
            </a:r>
            <a:r>
              <a:rPr lang="it-IT" sz="1400" dirty="0" err="1">
                <a:solidFill>
                  <a:schemeClr val="tx1"/>
                </a:solidFill>
              </a:rPr>
              <a:t>Sky</a:t>
            </a:r>
            <a:r>
              <a:rPr lang="it-IT" sz="1400" dirty="0">
                <a:solidFill>
                  <a:schemeClr val="tx1"/>
                </a:solidFill>
              </a:rPr>
              <a:t> Background</a:t>
            </a:r>
          </a:p>
        </p:txBody>
      </p:sp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4E47CE51-D1F0-DEB0-1BAE-7FBC88D3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EE0CA-B57E-4BFD-884D-807E9A3477E0}" type="slidenum">
              <a:rPr lang="it-IT" sz="1400" smtClean="0">
                <a:solidFill>
                  <a:schemeClr val="tx1"/>
                </a:solidFill>
              </a:rPr>
              <a:t>9</a:t>
            </a:fld>
            <a:endParaRPr lang="it-IT" sz="1400">
              <a:solidFill>
                <a:schemeClr val="tx1"/>
              </a:solidFill>
            </a:endParaRPr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4600EFB8-4365-088F-7ADF-1FEAB268C3FD}"/>
              </a:ext>
            </a:extLst>
          </p:cNvPr>
          <p:cNvGrpSpPr/>
          <p:nvPr/>
        </p:nvGrpSpPr>
        <p:grpSpPr>
          <a:xfrm>
            <a:off x="805650" y="3147366"/>
            <a:ext cx="8800195" cy="3508327"/>
            <a:chOff x="5300441" y="249707"/>
            <a:chExt cx="8800195" cy="3508327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589B626C-5948-DCE6-717D-4A062F1C4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34635" y="2194957"/>
              <a:ext cx="1466001" cy="871207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66576993-2D65-F740-38FF-F40B034E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6429" y="890320"/>
              <a:ext cx="1053764" cy="1053764"/>
            </a:xfrm>
            <a:prstGeom prst="rect">
              <a:avLst/>
            </a:prstGeom>
          </p:spPr>
        </p:pic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4AE7DE68-810A-AFBD-0229-A855B1B6E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5979" y="1174722"/>
              <a:ext cx="1548656" cy="304854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Immagine 8" descr="Immagine che contiene testo, tazza, elettronica, obiettivo fotografico&#10;&#10;Descrizione generata automaticamente">
              <a:extLst>
                <a:ext uri="{FF2B5EF4-FFF2-40B4-BE49-F238E27FC236}">
                  <a16:creationId xmlns:a16="http://schemas.microsoft.com/office/drawing/2014/main" id="{0EBAA1B7-11DB-4F29-0118-8D537F983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8758" y="249707"/>
              <a:ext cx="711271" cy="575532"/>
            </a:xfrm>
            <a:prstGeom prst="rect">
              <a:avLst/>
            </a:prstGeom>
          </p:spPr>
        </p:pic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0379F59A-D614-84EA-A709-425231CFD545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9174394" y="825239"/>
              <a:ext cx="159859" cy="611675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Immagine 10" descr="Immagine che contiene elettronica, nero, obiettivo fotografico&#10;&#10;Descrizione generata automaticamente">
              <a:extLst>
                <a:ext uri="{FF2B5EF4-FFF2-40B4-BE49-F238E27FC236}">
                  <a16:creationId xmlns:a16="http://schemas.microsoft.com/office/drawing/2014/main" id="{85117E5B-AA4E-E7EF-B874-4CC543F5A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712667" y="359606"/>
              <a:ext cx="599168" cy="599168"/>
            </a:xfrm>
            <a:prstGeom prst="rect">
              <a:avLst/>
            </a:prstGeom>
          </p:spPr>
        </p:pic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4BFFFE12-3944-1308-6230-9B5727EFFED3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11791329" y="1821654"/>
              <a:ext cx="843306" cy="808907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magine 19" descr="Immagine che contiene schema">
              <a:extLst>
                <a:ext uri="{FF2B5EF4-FFF2-40B4-BE49-F238E27FC236}">
                  <a16:creationId xmlns:a16="http://schemas.microsoft.com/office/drawing/2014/main" id="{E0951BA5-6EAF-52D7-F140-47BE9C9B6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29" b="63889"/>
            <a:stretch/>
          </p:blipFill>
          <p:spPr>
            <a:xfrm>
              <a:off x="6678229" y="1130109"/>
              <a:ext cx="5401277" cy="2129697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pic>
          <p:nvPicPr>
            <p:cNvPr id="27" name="Immagine 26" descr="Immagine che contiene interno&#10;&#10;Descrizione generata automaticamente">
              <a:extLst>
                <a:ext uri="{FF2B5EF4-FFF2-40B4-BE49-F238E27FC236}">
                  <a16:creationId xmlns:a16="http://schemas.microsoft.com/office/drawing/2014/main" id="{E523C9CD-CEF9-90D2-D5D0-F5786BA01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095" r="37700" b="21769"/>
            <a:stretch/>
          </p:blipFill>
          <p:spPr>
            <a:xfrm flipH="1">
              <a:off x="5300441" y="2198024"/>
              <a:ext cx="1263701" cy="1560010"/>
            </a:xfrm>
            <a:prstGeom prst="rect">
              <a:avLst/>
            </a:prstGeom>
          </p:spPr>
        </p:pic>
        <p:cxnSp>
          <p:nvCxnSpPr>
            <p:cNvPr id="28" name="Connettore 2 27">
              <a:extLst>
                <a:ext uri="{FF2B5EF4-FFF2-40B4-BE49-F238E27FC236}">
                  <a16:creationId xmlns:a16="http://schemas.microsoft.com/office/drawing/2014/main" id="{FDE591F9-ACD3-037A-722D-D337E4AA026F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V="1">
              <a:off x="6564142" y="1915034"/>
              <a:ext cx="1170936" cy="1062995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60B38D24-4CCE-B780-CC2B-D2BF516956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0" r="13899"/>
            <a:stretch/>
          </p:blipFill>
          <p:spPr bwMode="auto">
            <a:xfrm>
              <a:off x="5633744" y="961086"/>
              <a:ext cx="842403" cy="953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Connettore 2 11">
              <a:extLst>
                <a:ext uri="{FF2B5EF4-FFF2-40B4-BE49-F238E27FC236}">
                  <a16:creationId xmlns:a16="http://schemas.microsoft.com/office/drawing/2014/main" id="{EF63A1DB-B8B0-0079-8372-BD7CC5F12140}"/>
                </a:ext>
              </a:extLst>
            </p:cNvPr>
            <p:cNvCxnSpPr>
              <a:cxnSpLocks/>
            </p:cNvCxnSpPr>
            <p:nvPr/>
          </p:nvCxnSpPr>
          <p:spPr>
            <a:xfrm>
              <a:off x="8168836" y="890320"/>
              <a:ext cx="420978" cy="464507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 descr="Immagine che contiene grafico">
            <a:extLst>
              <a:ext uri="{FF2B5EF4-FFF2-40B4-BE49-F238E27FC236}">
                <a16:creationId xmlns:a16="http://schemas.microsoft.com/office/drawing/2014/main" id="{FCC22FC2-9019-1923-5907-4F9B9ED975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037" y="45260"/>
            <a:ext cx="4208197" cy="3156147"/>
          </a:xfrm>
          <a:prstGeom prst="rect">
            <a:avLst/>
          </a:prstGeom>
        </p:spPr>
      </p:pic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A598AA4-8A64-82BA-92A2-D59262EC858B}"/>
              </a:ext>
            </a:extLst>
          </p:cNvPr>
          <p:cNvSpPr txBox="1"/>
          <p:nvPr/>
        </p:nvSpPr>
        <p:spPr>
          <a:xfrm>
            <a:off x="7911607" y="3189712"/>
            <a:ext cx="390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Photon</a:t>
            </a:r>
            <a:r>
              <a:rPr lang="it-IT" sz="1600" dirty="0"/>
              <a:t> rate on </a:t>
            </a:r>
            <a:r>
              <a:rPr lang="it-IT" sz="1600" dirty="0" err="1"/>
              <a:t>SiPM</a:t>
            </a:r>
            <a:r>
              <a:rPr lang="it-IT" sz="1600" dirty="0"/>
              <a:t> VS Power </a:t>
            </a:r>
            <a:r>
              <a:rPr lang="it-IT" sz="1600" dirty="0" err="1"/>
              <a:t>at</a:t>
            </a:r>
            <a:r>
              <a:rPr lang="it-IT" sz="1600" dirty="0"/>
              <a:t> NSB source</a:t>
            </a:r>
          </a:p>
        </p:txBody>
      </p:sp>
    </p:spTree>
    <p:extLst>
      <p:ext uri="{BB962C8B-B14F-4D97-AF65-F5344CB8AC3E}">
        <p14:creationId xmlns:p14="http://schemas.microsoft.com/office/powerpoint/2010/main" val="3303933669"/>
      </p:ext>
    </p:extLst>
  </p:cSld>
  <p:clrMapOvr>
    <a:masterClrMapping/>
  </p:clrMapOvr>
</p:sld>
</file>

<file path=ppt/theme/theme1.xml><?xml version="1.0" encoding="utf-8"?>
<a:theme xmlns:a="http://schemas.openxmlformats.org/drawingml/2006/main" name="Ritaglio">
  <a:themeElements>
    <a:clrScheme name="Bl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Personalizzato 1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Ritagli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TM10001105[[fn=Ritaglio]]</Template>
  <TotalTime>3628</TotalTime>
  <Words>3391</Words>
  <Application>Microsoft Office PowerPoint</Application>
  <PresentationFormat>Widescreen</PresentationFormat>
  <Paragraphs>519</Paragraphs>
  <Slides>50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7" baseType="lpstr">
      <vt:lpstr>Arial</vt:lpstr>
      <vt:lpstr>Calibri</vt:lpstr>
      <vt:lpstr>Cambria Math</vt:lpstr>
      <vt:lpstr>Franklin Gothic Book</vt:lpstr>
      <vt:lpstr>Garamond</vt:lpstr>
      <vt:lpstr>Wingdings</vt:lpstr>
      <vt:lpstr>Ritaglio</vt:lpstr>
      <vt:lpstr>Study and development of a Validation Facility for the SST camera of the CTA observatory</vt:lpstr>
      <vt:lpstr>Summary</vt:lpstr>
      <vt:lpstr>Neutral cosmic messengers: gamma rays</vt:lpstr>
      <vt:lpstr>IACT technology </vt:lpstr>
      <vt:lpstr>The CTA Observatory</vt:lpstr>
      <vt:lpstr>SST – Small-Sized Telescopes</vt:lpstr>
      <vt:lpstr>CHEC-S</vt:lpstr>
      <vt:lpstr>Validation Facility – «DarkBox»</vt:lpstr>
      <vt:lpstr>Simulating the NSB – set-up</vt:lpstr>
      <vt:lpstr>Simulating the Cherenkov light - laser</vt:lpstr>
      <vt:lpstr>Providing a wide range of photon rate – the Filter Wheel</vt:lpstr>
      <vt:lpstr>Filter Wheel «calibration» - procedure</vt:lpstr>
      <vt:lpstr>FW calibration  procedure</vt:lpstr>
      <vt:lpstr>Procedure automatization</vt:lpstr>
      <vt:lpstr>Beam Model</vt:lpstr>
      <vt:lpstr>2D scans</vt:lpstr>
      <vt:lpstr>Starting point – data</vt:lpstr>
      <vt:lpstr>Supergaussian distribution</vt:lpstr>
      <vt:lpstr>Results @ 1 m – 2D</vt:lpstr>
      <vt:lpstr>CHEC-S in the DarkBox</vt:lpstr>
      <vt:lpstr>CHEC-S - Delay</vt:lpstr>
      <vt:lpstr>CHEC-S – HV settings</vt:lpstr>
      <vt:lpstr>Conclusions and outlooks</vt:lpstr>
      <vt:lpstr>Bibliography and Sitography </vt:lpstr>
      <vt:lpstr>Presentazione standard di PowerPoint</vt:lpstr>
      <vt:lpstr>Back-up</vt:lpstr>
      <vt:lpstr>Cosmic Rays and showers</vt:lpstr>
      <vt:lpstr>γ-rays production</vt:lpstr>
      <vt:lpstr>Reconstructing the shower</vt:lpstr>
      <vt:lpstr>γ-hadron separation</vt:lpstr>
      <vt:lpstr>Silicon PhotoMultipliers</vt:lpstr>
      <vt:lpstr>Silicon PhotoMultipliers</vt:lpstr>
      <vt:lpstr>CTA and SST</vt:lpstr>
      <vt:lpstr>Night Sky Background </vt:lpstr>
      <vt:lpstr>FW calibration  procedure</vt:lpstr>
      <vt:lpstr>Considerations: correction on power values</vt:lpstr>
      <vt:lpstr>Correction on power values</vt:lpstr>
      <vt:lpstr>Correction on power values and final beam model procedure</vt:lpstr>
      <vt:lpstr>Thorlabs diffusers</vt:lpstr>
      <vt:lpstr>NSB beam </vt:lpstr>
      <vt:lpstr>NSB beam</vt:lpstr>
      <vt:lpstr>Additional correction on NSB values</vt:lpstr>
      <vt:lpstr>Relative QE</vt:lpstr>
      <vt:lpstr>From relative QE to relative responsivity</vt:lpstr>
      <vt:lpstr>CHEC-S</vt:lpstr>
      <vt:lpstr>CHEC-S</vt:lpstr>
      <vt:lpstr>Pixels’ «health»</vt:lpstr>
      <vt:lpstr>CHEC-S – Dynamic range</vt:lpstr>
      <vt:lpstr>Longterm tests</vt:lpstr>
      <vt:lpstr>DBM Monitoring: Graphana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Isabella Sofia</dc:creator>
  <cp:lastModifiedBy>Isabella Sofia</cp:lastModifiedBy>
  <cp:revision>1</cp:revision>
  <dcterms:created xsi:type="dcterms:W3CDTF">2023-02-27T14:35:28Z</dcterms:created>
  <dcterms:modified xsi:type="dcterms:W3CDTF">2023-05-30T08:22:05Z</dcterms:modified>
</cp:coreProperties>
</file>